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0" r:id="rId2"/>
  </p:sldMasterIdLst>
  <p:notesMasterIdLst>
    <p:notesMasterId r:id="rId27"/>
  </p:notesMasterIdLst>
  <p:sldIdLst>
    <p:sldId id="256" r:id="rId3"/>
    <p:sldId id="304" r:id="rId4"/>
    <p:sldId id="264" r:id="rId5"/>
    <p:sldId id="336" r:id="rId6"/>
    <p:sldId id="333" r:id="rId7"/>
    <p:sldId id="337" r:id="rId8"/>
    <p:sldId id="310" r:id="rId9"/>
    <p:sldId id="265" r:id="rId10"/>
    <p:sldId id="266" r:id="rId11"/>
    <p:sldId id="269" r:id="rId12"/>
    <p:sldId id="270" r:id="rId13"/>
    <p:sldId id="343" r:id="rId14"/>
    <p:sldId id="275" r:id="rId15"/>
    <p:sldId id="274" r:id="rId16"/>
    <p:sldId id="298" r:id="rId17"/>
    <p:sldId id="312" r:id="rId18"/>
    <p:sldId id="318" r:id="rId19"/>
    <p:sldId id="282" r:id="rId20"/>
    <p:sldId id="313" r:id="rId21"/>
    <p:sldId id="334" r:id="rId22"/>
    <p:sldId id="344" r:id="rId23"/>
    <p:sldId id="345" r:id="rId24"/>
    <p:sldId id="287" r:id="rId25"/>
    <p:sldId id="30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246EB5-C187-40ED-8D9E-D217C8290135}" v="652" dt="2022-09-15T15:24:33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rath Keshavamurthy (Student)" userId="2500ca56-9b7f-40c1-95b8-3e6c29cdff45" providerId="ADAL" clId="{132D13C8-0D55-444F-92D8-83E31E556C23}"/>
    <pc:docChg chg="undo custSel delSld modSld">
      <pc:chgData name="Bharath Keshavamurthy (Student)" userId="2500ca56-9b7f-40c1-95b8-3e6c29cdff45" providerId="ADAL" clId="{132D13C8-0D55-444F-92D8-83E31E556C23}" dt="2022-09-09T01:01:05.728" v="1167" actId="47"/>
      <pc:docMkLst>
        <pc:docMk/>
      </pc:docMkLst>
      <pc:sldChg chg="modSp mod modAnim">
        <pc:chgData name="Bharath Keshavamurthy (Student)" userId="2500ca56-9b7f-40c1-95b8-3e6c29cdff45" providerId="ADAL" clId="{132D13C8-0D55-444F-92D8-83E31E556C23}" dt="2022-09-08T23:38:14.606" v="279" actId="20577"/>
        <pc:sldMkLst>
          <pc:docMk/>
          <pc:sldMk cId="973646165" sldId="256"/>
        </pc:sldMkLst>
        <pc:spChg chg="mod">
          <ac:chgData name="Bharath Keshavamurthy (Student)" userId="2500ca56-9b7f-40c1-95b8-3e6c29cdff45" providerId="ADAL" clId="{132D13C8-0D55-444F-92D8-83E31E556C23}" dt="2022-09-08T23:38:14.606" v="279" actId="20577"/>
          <ac:spMkLst>
            <pc:docMk/>
            <pc:sldMk cId="973646165" sldId="256"/>
            <ac:spMk id="6" creationId="{2EADC2B3-59E1-2821-5618-D2B7DBB204B0}"/>
          </ac:spMkLst>
        </pc:spChg>
      </pc:sldChg>
      <pc:sldChg chg="addSp modSp mod modAnim">
        <pc:chgData name="Bharath Keshavamurthy (Student)" userId="2500ca56-9b7f-40c1-95b8-3e6c29cdff45" providerId="ADAL" clId="{132D13C8-0D55-444F-92D8-83E31E556C23}" dt="2022-09-08T23:48:43.198" v="464" actId="20577"/>
        <pc:sldMkLst>
          <pc:docMk/>
          <pc:sldMk cId="3670184613" sldId="257"/>
        </pc:sldMkLst>
        <pc:spChg chg="mod">
          <ac:chgData name="Bharath Keshavamurthy (Student)" userId="2500ca56-9b7f-40c1-95b8-3e6c29cdff45" providerId="ADAL" clId="{132D13C8-0D55-444F-92D8-83E31E556C23}" dt="2022-09-08T23:48:43.198" v="464" actId="20577"/>
          <ac:spMkLst>
            <pc:docMk/>
            <pc:sldMk cId="3670184613" sldId="257"/>
            <ac:spMk id="3" creationId="{B48B5A48-F7E5-4C1E-8046-750F331C385B}"/>
          </ac:spMkLst>
        </pc:spChg>
        <pc:spChg chg="add mod">
          <ac:chgData name="Bharath Keshavamurthy (Student)" userId="2500ca56-9b7f-40c1-95b8-3e6c29cdff45" providerId="ADAL" clId="{132D13C8-0D55-444F-92D8-83E31E556C23}" dt="2022-09-08T23:01:10.046" v="89" actId="14100"/>
          <ac:spMkLst>
            <pc:docMk/>
            <pc:sldMk cId="3670184613" sldId="257"/>
            <ac:spMk id="4" creationId="{64B59028-4F22-B1E8-6D5B-3F4A5D6D174C}"/>
          </ac:spMkLst>
        </pc:spChg>
        <pc:spChg chg="add mod">
          <ac:chgData name="Bharath Keshavamurthy (Student)" userId="2500ca56-9b7f-40c1-95b8-3e6c29cdff45" providerId="ADAL" clId="{132D13C8-0D55-444F-92D8-83E31E556C23}" dt="2022-09-08T22:58:22.150" v="77" actId="14100"/>
          <ac:spMkLst>
            <pc:docMk/>
            <pc:sldMk cId="3670184613" sldId="257"/>
            <ac:spMk id="6" creationId="{102B42FF-0A0C-8D00-BDA9-9624770A80D4}"/>
          </ac:spMkLst>
        </pc:spChg>
        <pc:cxnChg chg="add mod">
          <ac:chgData name="Bharath Keshavamurthy (Student)" userId="2500ca56-9b7f-40c1-95b8-3e6c29cdff45" providerId="ADAL" clId="{132D13C8-0D55-444F-92D8-83E31E556C23}" dt="2022-09-08T23:01:10.046" v="89" actId="14100"/>
          <ac:cxnSpMkLst>
            <pc:docMk/>
            <pc:sldMk cId="3670184613" sldId="257"/>
            <ac:cxnSpMk id="8" creationId="{232C0CF5-6933-EB23-F340-F7475DFF1465}"/>
          </ac:cxnSpMkLst>
        </pc:cxnChg>
      </pc:sldChg>
      <pc:sldChg chg="modSp mod modAnim">
        <pc:chgData name="Bharath Keshavamurthy (Student)" userId="2500ca56-9b7f-40c1-95b8-3e6c29cdff45" providerId="ADAL" clId="{132D13C8-0D55-444F-92D8-83E31E556C23}" dt="2022-09-08T23:03:07.467" v="110"/>
        <pc:sldMkLst>
          <pc:docMk/>
          <pc:sldMk cId="1819581003" sldId="264"/>
        </pc:sldMkLst>
        <pc:spChg chg="mod">
          <ac:chgData name="Bharath Keshavamurthy (Student)" userId="2500ca56-9b7f-40c1-95b8-3e6c29cdff45" providerId="ADAL" clId="{132D13C8-0D55-444F-92D8-83E31E556C23}" dt="2022-09-08T23:01:57.269" v="103" actId="20577"/>
          <ac:spMkLst>
            <pc:docMk/>
            <pc:sldMk cId="1819581003" sldId="264"/>
            <ac:spMk id="17" creationId="{827B0322-F67A-2847-E976-7564802F31F8}"/>
          </ac:spMkLst>
        </pc:spChg>
        <pc:picChg chg="mod">
          <ac:chgData name="Bharath Keshavamurthy (Student)" userId="2500ca56-9b7f-40c1-95b8-3e6c29cdff45" providerId="ADAL" clId="{132D13C8-0D55-444F-92D8-83E31E556C23}" dt="2022-09-08T23:02:29.965" v="107" actId="1076"/>
          <ac:picMkLst>
            <pc:docMk/>
            <pc:sldMk cId="1819581003" sldId="264"/>
            <ac:picMk id="8" creationId="{0FB6D774-7C29-5930-3BC1-B0CF8382374C}"/>
          </ac:picMkLst>
        </pc:picChg>
      </pc:sldChg>
      <pc:sldChg chg="modSp modAnim">
        <pc:chgData name="Bharath Keshavamurthy (Student)" userId="2500ca56-9b7f-40c1-95b8-3e6c29cdff45" providerId="ADAL" clId="{132D13C8-0D55-444F-92D8-83E31E556C23}" dt="2022-09-09T00:06:14.805" v="852" actId="207"/>
        <pc:sldMkLst>
          <pc:docMk/>
          <pc:sldMk cId="1711061239" sldId="272"/>
        </pc:sldMkLst>
        <pc:spChg chg="mod">
          <ac:chgData name="Bharath Keshavamurthy (Student)" userId="2500ca56-9b7f-40c1-95b8-3e6c29cdff45" providerId="ADAL" clId="{132D13C8-0D55-444F-92D8-83E31E556C23}" dt="2022-09-09T00:06:14.805" v="852" actId="207"/>
          <ac:spMkLst>
            <pc:docMk/>
            <pc:sldMk cId="1711061239" sldId="272"/>
            <ac:spMk id="10" creationId="{B36F49FF-84E5-A066-9BA1-FC7B5462BF00}"/>
          </ac:spMkLst>
        </pc:spChg>
      </pc:sldChg>
      <pc:sldChg chg="modSp del mod modAnim">
        <pc:chgData name="Bharath Keshavamurthy (Student)" userId="2500ca56-9b7f-40c1-95b8-3e6c29cdff45" providerId="ADAL" clId="{132D13C8-0D55-444F-92D8-83E31E556C23}" dt="2022-09-08T23:45:22.218" v="405" actId="47"/>
        <pc:sldMkLst>
          <pc:docMk/>
          <pc:sldMk cId="3444325483" sldId="273"/>
        </pc:sldMkLst>
        <pc:spChg chg="mod">
          <ac:chgData name="Bharath Keshavamurthy (Student)" userId="2500ca56-9b7f-40c1-95b8-3e6c29cdff45" providerId="ADAL" clId="{132D13C8-0D55-444F-92D8-83E31E556C23}" dt="2022-09-08T23:45:18.211" v="404" actId="21"/>
          <ac:spMkLst>
            <pc:docMk/>
            <pc:sldMk cId="3444325483" sldId="273"/>
            <ac:spMk id="3" creationId="{93A8B40E-4569-44F7-B5F6-4F33E64559BC}"/>
          </ac:spMkLst>
        </pc:spChg>
      </pc:sldChg>
      <pc:sldChg chg="addSp modSp mod modAnim">
        <pc:chgData name="Bharath Keshavamurthy (Student)" userId="2500ca56-9b7f-40c1-95b8-3e6c29cdff45" providerId="ADAL" clId="{132D13C8-0D55-444F-92D8-83E31E556C23}" dt="2022-09-08T23:57:03.725" v="629"/>
        <pc:sldMkLst>
          <pc:docMk/>
          <pc:sldMk cId="1206687321" sldId="274"/>
        </pc:sldMkLst>
        <pc:spChg chg="mod">
          <ac:chgData name="Bharath Keshavamurthy (Student)" userId="2500ca56-9b7f-40c1-95b8-3e6c29cdff45" providerId="ADAL" clId="{132D13C8-0D55-444F-92D8-83E31E556C23}" dt="2022-09-08T23:51:07.086" v="523" actId="1076"/>
          <ac:spMkLst>
            <pc:docMk/>
            <pc:sldMk cId="1206687321" sldId="274"/>
            <ac:spMk id="2" creationId="{FDE69697-AA3A-4CBE-83F4-2961F5C3811C}"/>
          </ac:spMkLst>
        </pc:spChg>
        <pc:spChg chg="mod">
          <ac:chgData name="Bharath Keshavamurthy (Student)" userId="2500ca56-9b7f-40c1-95b8-3e6c29cdff45" providerId="ADAL" clId="{132D13C8-0D55-444F-92D8-83E31E556C23}" dt="2022-09-08T23:55:27.380" v="616" actId="13926"/>
          <ac:spMkLst>
            <pc:docMk/>
            <pc:sldMk cId="1206687321" sldId="274"/>
            <ac:spMk id="10" creationId="{BDCB266B-220F-EA2E-D9E9-63D3AE3CEA7B}"/>
          </ac:spMkLst>
        </pc:spChg>
        <pc:spChg chg="add mod">
          <ac:chgData name="Bharath Keshavamurthy (Student)" userId="2500ca56-9b7f-40c1-95b8-3e6c29cdff45" providerId="ADAL" clId="{132D13C8-0D55-444F-92D8-83E31E556C23}" dt="2022-09-08T23:54:13.754" v="545" actId="14100"/>
          <ac:spMkLst>
            <pc:docMk/>
            <pc:sldMk cId="1206687321" sldId="274"/>
            <ac:spMk id="11" creationId="{E1914A58-4399-43F5-F004-2965963884C2}"/>
          </ac:spMkLst>
        </pc:spChg>
        <pc:spChg chg="add mod">
          <ac:chgData name="Bharath Keshavamurthy (Student)" userId="2500ca56-9b7f-40c1-95b8-3e6c29cdff45" providerId="ADAL" clId="{132D13C8-0D55-444F-92D8-83E31E556C23}" dt="2022-09-08T23:55:02.404" v="612" actId="1076"/>
          <ac:spMkLst>
            <pc:docMk/>
            <pc:sldMk cId="1206687321" sldId="274"/>
            <ac:spMk id="12" creationId="{33EEAA7D-CFBF-86B0-665B-5CF6DD646107}"/>
          </ac:spMkLst>
        </pc:spChg>
        <pc:picChg chg="mod">
          <ac:chgData name="Bharath Keshavamurthy (Student)" userId="2500ca56-9b7f-40c1-95b8-3e6c29cdff45" providerId="ADAL" clId="{132D13C8-0D55-444F-92D8-83E31E556C23}" dt="2022-09-08T23:49:20.326" v="467" actId="14100"/>
          <ac:picMkLst>
            <pc:docMk/>
            <pc:sldMk cId="1206687321" sldId="274"/>
            <ac:picMk id="14" creationId="{409F4975-690A-3C51-894A-88D4EA99CBFA}"/>
          </ac:picMkLst>
        </pc:picChg>
        <pc:cxnChg chg="add mod">
          <ac:chgData name="Bharath Keshavamurthy (Student)" userId="2500ca56-9b7f-40c1-95b8-3e6c29cdff45" providerId="ADAL" clId="{132D13C8-0D55-444F-92D8-83E31E556C23}" dt="2022-09-08T23:52:22.270" v="534" actId="14100"/>
          <ac:cxnSpMkLst>
            <pc:docMk/>
            <pc:sldMk cId="1206687321" sldId="274"/>
            <ac:cxnSpMk id="6" creationId="{8654BEBC-E7E6-8D32-B94C-C1FBC4A79328}"/>
          </ac:cxnSpMkLst>
        </pc:cxnChg>
        <pc:cxnChg chg="add mod">
          <ac:chgData name="Bharath Keshavamurthy (Student)" userId="2500ca56-9b7f-40c1-95b8-3e6c29cdff45" providerId="ADAL" clId="{132D13C8-0D55-444F-92D8-83E31E556C23}" dt="2022-09-08T23:55:16.388" v="615" actId="1582"/>
          <ac:cxnSpMkLst>
            <pc:docMk/>
            <pc:sldMk cId="1206687321" sldId="274"/>
            <ac:cxnSpMk id="15" creationId="{9B582600-4E71-BBB2-8AFF-E424474D0691}"/>
          </ac:cxnSpMkLst>
        </pc:cxnChg>
      </pc:sldChg>
      <pc:sldChg chg="addSp modSp mod modAnim">
        <pc:chgData name="Bharath Keshavamurthy (Student)" userId="2500ca56-9b7f-40c1-95b8-3e6c29cdff45" providerId="ADAL" clId="{132D13C8-0D55-444F-92D8-83E31E556C23}" dt="2022-09-08T23:50:55.508" v="522" actId="20577"/>
        <pc:sldMkLst>
          <pc:docMk/>
          <pc:sldMk cId="3283779591" sldId="275"/>
        </pc:sldMkLst>
        <pc:spChg chg="mod">
          <ac:chgData name="Bharath Keshavamurthy (Student)" userId="2500ca56-9b7f-40c1-95b8-3e6c29cdff45" providerId="ADAL" clId="{132D13C8-0D55-444F-92D8-83E31E556C23}" dt="2022-09-08T23:50:55.508" v="522" actId="20577"/>
          <ac:spMkLst>
            <pc:docMk/>
            <pc:sldMk cId="3283779591" sldId="275"/>
            <ac:spMk id="3" creationId="{CF8818F4-1019-4A8B-8B89-1F567AB70BB2}"/>
          </ac:spMkLst>
        </pc:spChg>
        <pc:spChg chg="add mod">
          <ac:chgData name="Bharath Keshavamurthy (Student)" userId="2500ca56-9b7f-40c1-95b8-3e6c29cdff45" providerId="ADAL" clId="{132D13C8-0D55-444F-92D8-83E31E556C23}" dt="2022-09-08T23:46:57.563" v="416" actId="1582"/>
          <ac:spMkLst>
            <pc:docMk/>
            <pc:sldMk cId="3283779591" sldId="275"/>
            <ac:spMk id="5" creationId="{F49EDC49-3E08-F7D5-614B-3500BDCBE07D}"/>
          </ac:spMkLst>
        </pc:spChg>
        <pc:spChg chg="add mod">
          <ac:chgData name="Bharath Keshavamurthy (Student)" userId="2500ca56-9b7f-40c1-95b8-3e6c29cdff45" providerId="ADAL" clId="{132D13C8-0D55-444F-92D8-83E31E556C23}" dt="2022-09-08T23:47:36.603" v="460" actId="255"/>
          <ac:spMkLst>
            <pc:docMk/>
            <pc:sldMk cId="3283779591" sldId="275"/>
            <ac:spMk id="6" creationId="{B27D2F31-680E-9E3E-53CE-3188D4F4EA4A}"/>
          </ac:spMkLst>
        </pc:spChg>
      </pc:sldChg>
      <pc:sldChg chg="modSp">
        <pc:chgData name="Bharath Keshavamurthy (Student)" userId="2500ca56-9b7f-40c1-95b8-3e6c29cdff45" providerId="ADAL" clId="{132D13C8-0D55-444F-92D8-83E31E556C23}" dt="2022-09-09T00:06:51.458" v="854" actId="13926"/>
        <pc:sldMkLst>
          <pc:docMk/>
          <pc:sldMk cId="2024997806" sldId="278"/>
        </pc:sldMkLst>
        <pc:spChg chg="mod">
          <ac:chgData name="Bharath Keshavamurthy (Student)" userId="2500ca56-9b7f-40c1-95b8-3e6c29cdff45" providerId="ADAL" clId="{132D13C8-0D55-444F-92D8-83E31E556C23}" dt="2022-09-09T00:06:51.458" v="854" actId="13926"/>
          <ac:spMkLst>
            <pc:docMk/>
            <pc:sldMk cId="2024997806" sldId="278"/>
            <ac:spMk id="3" creationId="{6A2C9FCF-059F-4F1E-AF5F-88D0E4CD79DA}"/>
          </ac:spMkLst>
        </pc:spChg>
      </pc:sldChg>
      <pc:sldChg chg="del">
        <pc:chgData name="Bharath Keshavamurthy (Student)" userId="2500ca56-9b7f-40c1-95b8-3e6c29cdff45" providerId="ADAL" clId="{132D13C8-0D55-444F-92D8-83E31E556C23}" dt="2022-09-08T23:37:24.312" v="278" actId="47"/>
        <pc:sldMkLst>
          <pc:docMk/>
          <pc:sldMk cId="2119050510" sldId="279"/>
        </pc:sldMkLst>
      </pc:sldChg>
      <pc:sldChg chg="addSp modSp mod modAnim">
        <pc:chgData name="Bharath Keshavamurthy (Student)" userId="2500ca56-9b7f-40c1-95b8-3e6c29cdff45" providerId="ADAL" clId="{132D13C8-0D55-444F-92D8-83E31E556C23}" dt="2022-09-09T00:59:54.497" v="1166"/>
        <pc:sldMkLst>
          <pc:docMk/>
          <pc:sldMk cId="916305898" sldId="282"/>
        </pc:sldMkLst>
        <pc:spChg chg="add mod">
          <ac:chgData name="Bharath Keshavamurthy (Student)" userId="2500ca56-9b7f-40c1-95b8-3e6c29cdff45" providerId="ADAL" clId="{132D13C8-0D55-444F-92D8-83E31E556C23}" dt="2022-09-09T00:58:11.522" v="1159" actId="1582"/>
          <ac:spMkLst>
            <pc:docMk/>
            <pc:sldMk cId="916305898" sldId="282"/>
            <ac:spMk id="2" creationId="{A94F7215-C3E1-B6A6-C828-B983182C5878}"/>
          </ac:spMkLst>
        </pc:spChg>
        <pc:spChg chg="add mod">
          <ac:chgData name="Bharath Keshavamurthy (Student)" userId="2500ca56-9b7f-40c1-95b8-3e6c29cdff45" providerId="ADAL" clId="{132D13C8-0D55-444F-92D8-83E31E556C23}" dt="2022-09-09T00:54:50.161" v="1092" actId="1582"/>
          <ac:spMkLst>
            <pc:docMk/>
            <pc:sldMk cId="916305898" sldId="282"/>
            <ac:spMk id="3" creationId="{0E08C3C7-BDF6-6E74-5C3E-E54C6A0F21C0}"/>
          </ac:spMkLst>
        </pc:spChg>
        <pc:spChg chg="add mod">
          <ac:chgData name="Bharath Keshavamurthy (Student)" userId="2500ca56-9b7f-40c1-95b8-3e6c29cdff45" providerId="ADAL" clId="{132D13C8-0D55-444F-92D8-83E31E556C23}" dt="2022-09-09T00:58:56.458" v="1161" actId="1582"/>
          <ac:spMkLst>
            <pc:docMk/>
            <pc:sldMk cId="916305898" sldId="282"/>
            <ac:spMk id="4" creationId="{D3D51CCD-654F-F200-E44E-057808F6CA7D}"/>
          </ac:spMkLst>
        </pc:spChg>
        <pc:spChg chg="add mod">
          <ac:chgData name="Bharath Keshavamurthy (Student)" userId="2500ca56-9b7f-40c1-95b8-3e6c29cdff45" providerId="ADAL" clId="{132D13C8-0D55-444F-92D8-83E31E556C23}" dt="2022-09-09T00:59:09.248" v="1162" actId="1582"/>
          <ac:spMkLst>
            <pc:docMk/>
            <pc:sldMk cId="916305898" sldId="282"/>
            <ac:spMk id="5" creationId="{B6AE1B51-E0DE-C81F-D0E4-AE8649FB453B}"/>
          </ac:spMkLst>
        </pc:spChg>
        <pc:spChg chg="add mod">
          <ac:chgData name="Bharath Keshavamurthy (Student)" userId="2500ca56-9b7f-40c1-95b8-3e6c29cdff45" providerId="ADAL" clId="{132D13C8-0D55-444F-92D8-83E31E556C23}" dt="2022-09-09T00:56:58.139" v="1144" actId="1076"/>
          <ac:spMkLst>
            <pc:docMk/>
            <pc:sldMk cId="916305898" sldId="282"/>
            <ac:spMk id="6" creationId="{FC50B70C-3E73-8725-397B-31A3AD0217F6}"/>
          </ac:spMkLst>
        </pc:spChg>
        <pc:spChg chg="add mod">
          <ac:chgData name="Bharath Keshavamurthy (Student)" userId="2500ca56-9b7f-40c1-95b8-3e6c29cdff45" providerId="ADAL" clId="{132D13C8-0D55-444F-92D8-83E31E556C23}" dt="2022-09-09T00:58:02.202" v="1158" actId="1076"/>
          <ac:spMkLst>
            <pc:docMk/>
            <pc:sldMk cId="916305898" sldId="282"/>
            <ac:spMk id="10" creationId="{1D12784C-141E-3166-BEF3-A939B7556D38}"/>
          </ac:spMkLst>
        </pc:spChg>
      </pc:sldChg>
      <pc:sldChg chg="addSp modSp mod modAnim">
        <pc:chgData name="Bharath Keshavamurthy (Student)" userId="2500ca56-9b7f-40c1-95b8-3e6c29cdff45" providerId="ADAL" clId="{132D13C8-0D55-444F-92D8-83E31E556C23}" dt="2022-09-09T00:05:36.353" v="850"/>
        <pc:sldMkLst>
          <pc:docMk/>
          <pc:sldMk cId="969291705" sldId="298"/>
        </pc:sldMkLst>
        <pc:spChg chg="add mod">
          <ac:chgData name="Bharath Keshavamurthy (Student)" userId="2500ca56-9b7f-40c1-95b8-3e6c29cdff45" providerId="ADAL" clId="{132D13C8-0D55-444F-92D8-83E31E556C23}" dt="2022-09-09T00:01:33.100" v="634" actId="208"/>
          <ac:spMkLst>
            <pc:docMk/>
            <pc:sldMk cId="969291705" sldId="298"/>
            <ac:spMk id="5" creationId="{B4659475-93B4-B7E0-3DAC-324EDE69E68E}"/>
          </ac:spMkLst>
        </pc:spChg>
        <pc:spChg chg="add mod">
          <ac:chgData name="Bharath Keshavamurthy (Student)" userId="2500ca56-9b7f-40c1-95b8-3e6c29cdff45" providerId="ADAL" clId="{132D13C8-0D55-444F-92D8-83E31E556C23}" dt="2022-09-09T00:03:54.291" v="829" actId="1076"/>
          <ac:spMkLst>
            <pc:docMk/>
            <pc:sldMk cId="969291705" sldId="298"/>
            <ac:spMk id="6" creationId="{6519A87C-CC63-E9E1-E8E7-C0691C5B5915}"/>
          </ac:spMkLst>
        </pc:spChg>
        <pc:spChg chg="add mod">
          <ac:chgData name="Bharath Keshavamurthy (Student)" userId="2500ca56-9b7f-40c1-95b8-3e6c29cdff45" providerId="ADAL" clId="{132D13C8-0D55-444F-92D8-83E31E556C23}" dt="2022-09-09T00:04:34.955" v="840" actId="1076"/>
          <ac:spMkLst>
            <pc:docMk/>
            <pc:sldMk cId="969291705" sldId="298"/>
            <ac:spMk id="12" creationId="{986EE50C-6A28-7878-CBBA-B81F70DCC571}"/>
          </ac:spMkLst>
        </pc:spChg>
        <pc:cxnChg chg="add mod">
          <ac:chgData name="Bharath Keshavamurthy (Student)" userId="2500ca56-9b7f-40c1-95b8-3e6c29cdff45" providerId="ADAL" clId="{132D13C8-0D55-444F-92D8-83E31E556C23}" dt="2022-09-09T00:03:57.850" v="830" actId="14100"/>
          <ac:cxnSpMkLst>
            <pc:docMk/>
            <pc:sldMk cId="969291705" sldId="298"/>
            <ac:cxnSpMk id="9" creationId="{B44D62F4-0CB1-3532-D2DE-F06891AFE4E0}"/>
          </ac:cxnSpMkLst>
        </pc:cxnChg>
        <pc:cxnChg chg="add mod">
          <ac:chgData name="Bharath Keshavamurthy (Student)" userId="2500ca56-9b7f-40c1-95b8-3e6c29cdff45" providerId="ADAL" clId="{132D13C8-0D55-444F-92D8-83E31E556C23}" dt="2022-09-09T00:04:47.017" v="843" actId="1582"/>
          <ac:cxnSpMkLst>
            <pc:docMk/>
            <pc:sldMk cId="969291705" sldId="298"/>
            <ac:cxnSpMk id="14" creationId="{0C1D5AC6-9332-CEFE-5E74-448129156D84}"/>
          </ac:cxnSpMkLst>
        </pc:cxnChg>
      </pc:sldChg>
      <pc:sldChg chg="modAnim">
        <pc:chgData name="Bharath Keshavamurthy (Student)" userId="2500ca56-9b7f-40c1-95b8-3e6c29cdff45" providerId="ADAL" clId="{132D13C8-0D55-444F-92D8-83E31E556C23}" dt="2022-09-08T23:00:14.908" v="88"/>
        <pc:sldMkLst>
          <pc:docMk/>
          <pc:sldMk cId="1028841004" sldId="304"/>
        </pc:sldMkLst>
      </pc:sldChg>
      <pc:sldChg chg="del">
        <pc:chgData name="Bharath Keshavamurthy (Student)" userId="2500ca56-9b7f-40c1-95b8-3e6c29cdff45" providerId="ADAL" clId="{132D13C8-0D55-444F-92D8-83E31E556C23}" dt="2022-09-09T01:01:05.728" v="1167" actId="47"/>
        <pc:sldMkLst>
          <pc:docMk/>
          <pc:sldMk cId="315801807" sldId="307"/>
        </pc:sldMkLst>
      </pc:sldChg>
      <pc:sldChg chg="addSp delSp modSp mod delAnim modAnim">
        <pc:chgData name="Bharath Keshavamurthy (Student)" userId="2500ca56-9b7f-40c1-95b8-3e6c29cdff45" providerId="ADAL" clId="{132D13C8-0D55-444F-92D8-83E31E556C23}" dt="2022-09-08T23:36:50.533" v="277"/>
        <pc:sldMkLst>
          <pc:docMk/>
          <pc:sldMk cId="194776893" sldId="310"/>
        </pc:sldMkLst>
        <pc:spChg chg="del">
          <ac:chgData name="Bharath Keshavamurthy (Student)" userId="2500ca56-9b7f-40c1-95b8-3e6c29cdff45" providerId="ADAL" clId="{132D13C8-0D55-444F-92D8-83E31E556C23}" dt="2022-09-08T23:34:23.216" v="134" actId="478"/>
          <ac:spMkLst>
            <pc:docMk/>
            <pc:sldMk cId="194776893" sldId="310"/>
            <ac:spMk id="2" creationId="{C0C6B9A3-F027-47BE-5C83-3CAF4BED23EF}"/>
          </ac:spMkLst>
        </pc:spChg>
        <pc:spChg chg="del">
          <ac:chgData name="Bharath Keshavamurthy (Student)" userId="2500ca56-9b7f-40c1-95b8-3e6c29cdff45" providerId="ADAL" clId="{132D13C8-0D55-444F-92D8-83E31E556C23}" dt="2022-09-08T23:34:25.086" v="135" actId="478"/>
          <ac:spMkLst>
            <pc:docMk/>
            <pc:sldMk cId="194776893" sldId="310"/>
            <ac:spMk id="3" creationId="{782745C1-8887-A466-0F1C-5F6187C255B4}"/>
          </ac:spMkLst>
        </pc:spChg>
        <pc:spChg chg="add mod">
          <ac:chgData name="Bharath Keshavamurthy (Student)" userId="2500ca56-9b7f-40c1-95b8-3e6c29cdff45" providerId="ADAL" clId="{132D13C8-0D55-444F-92D8-83E31E556C23}" dt="2022-09-08T23:36:24.702" v="273" actId="1076"/>
          <ac:spMkLst>
            <pc:docMk/>
            <pc:sldMk cId="194776893" sldId="310"/>
            <ac:spMk id="7" creationId="{E9A4F613-8F09-9CDF-08C0-4D9684275C71}"/>
          </ac:spMkLst>
        </pc:spChg>
        <pc:picChg chg="add mod">
          <ac:chgData name="Bharath Keshavamurthy (Student)" userId="2500ca56-9b7f-40c1-95b8-3e6c29cdff45" providerId="ADAL" clId="{132D13C8-0D55-444F-92D8-83E31E556C23}" dt="2022-09-08T23:34:55.262" v="140" actId="1076"/>
          <ac:picMkLst>
            <pc:docMk/>
            <pc:sldMk cId="194776893" sldId="310"/>
            <ac:picMk id="6" creationId="{87FF0429-DFC3-6048-909C-5236206E353B}"/>
          </ac:picMkLst>
        </pc:picChg>
        <pc:picChg chg="del">
          <ac:chgData name="Bharath Keshavamurthy (Student)" userId="2500ca56-9b7f-40c1-95b8-3e6c29cdff45" providerId="ADAL" clId="{132D13C8-0D55-444F-92D8-83E31E556C23}" dt="2022-09-08T23:34:19.440" v="133" actId="478"/>
          <ac:picMkLst>
            <pc:docMk/>
            <pc:sldMk cId="194776893" sldId="310"/>
            <ac:picMk id="18" creationId="{06C7AA62-372E-8B4B-7435-ED1EF45C7081}"/>
          </ac:picMkLst>
        </pc:picChg>
        <pc:cxnChg chg="add mod">
          <ac:chgData name="Bharath Keshavamurthy (Student)" userId="2500ca56-9b7f-40c1-95b8-3e6c29cdff45" providerId="ADAL" clId="{132D13C8-0D55-444F-92D8-83E31E556C23}" dt="2022-09-08T23:36:39.108" v="276" actId="1582"/>
          <ac:cxnSpMkLst>
            <pc:docMk/>
            <pc:sldMk cId="194776893" sldId="310"/>
            <ac:cxnSpMk id="9" creationId="{B6E6FB9A-22F5-117F-5F07-026BDFB92F72}"/>
          </ac:cxnSpMkLst>
        </pc:cxnChg>
      </pc:sldChg>
      <pc:sldChg chg="modSp modAnim">
        <pc:chgData name="Bharath Keshavamurthy (Student)" userId="2500ca56-9b7f-40c1-95b8-3e6c29cdff45" providerId="ADAL" clId="{132D13C8-0D55-444F-92D8-83E31E556C23}" dt="2022-09-09T00:14:31.492" v="1076" actId="20577"/>
        <pc:sldMkLst>
          <pc:docMk/>
          <pc:sldMk cId="1721453869" sldId="312"/>
        </pc:sldMkLst>
        <pc:spChg chg="mod">
          <ac:chgData name="Bharath Keshavamurthy (Student)" userId="2500ca56-9b7f-40c1-95b8-3e6c29cdff45" providerId="ADAL" clId="{132D13C8-0D55-444F-92D8-83E31E556C23}" dt="2022-09-09T00:14:30.463" v="1075" actId="20577"/>
          <ac:spMkLst>
            <pc:docMk/>
            <pc:sldMk cId="1721453869" sldId="312"/>
            <ac:spMk id="3" creationId="{37053FC3-1755-4CA1-AAFB-84AFFE08CC9B}"/>
          </ac:spMkLst>
        </pc:spChg>
      </pc:sldChg>
      <pc:sldChg chg="modSp modAnim">
        <pc:chgData name="Bharath Keshavamurthy (Student)" userId="2500ca56-9b7f-40c1-95b8-3e6c29cdff45" providerId="ADAL" clId="{132D13C8-0D55-444F-92D8-83E31E556C23}" dt="2022-09-09T00:13:26.915" v="1043" actId="20577"/>
        <pc:sldMkLst>
          <pc:docMk/>
          <pc:sldMk cId="3982362623" sldId="319"/>
        </pc:sldMkLst>
        <pc:spChg chg="mod">
          <ac:chgData name="Bharath Keshavamurthy (Student)" userId="2500ca56-9b7f-40c1-95b8-3e6c29cdff45" providerId="ADAL" clId="{132D13C8-0D55-444F-92D8-83E31E556C23}" dt="2022-09-09T00:13:26.915" v="1043" actId="20577"/>
          <ac:spMkLst>
            <pc:docMk/>
            <pc:sldMk cId="3982362623" sldId="319"/>
            <ac:spMk id="3" creationId="{1F71421D-277F-4B4E-84FA-828F593C4F12}"/>
          </ac:spMkLst>
        </pc:spChg>
      </pc:sldChg>
      <pc:sldChg chg="addSp delSp modSp mod delAnim modAnim">
        <pc:chgData name="Bharath Keshavamurthy (Student)" userId="2500ca56-9b7f-40c1-95b8-3e6c29cdff45" providerId="ADAL" clId="{132D13C8-0D55-444F-92D8-83E31E556C23}" dt="2022-09-08T23:33:54.878" v="132"/>
        <pc:sldMkLst>
          <pc:docMk/>
          <pc:sldMk cId="2870700894" sldId="333"/>
        </pc:sldMkLst>
        <pc:spChg chg="mod">
          <ac:chgData name="Bharath Keshavamurthy (Student)" userId="2500ca56-9b7f-40c1-95b8-3e6c29cdff45" providerId="ADAL" clId="{132D13C8-0D55-444F-92D8-83E31E556C23}" dt="2022-09-08T23:31:04.295" v="126" actId="14100"/>
          <ac:spMkLst>
            <pc:docMk/>
            <pc:sldMk cId="2870700894" sldId="333"/>
            <ac:spMk id="2" creationId="{768BBA91-1403-039B-D3DA-B183D1A97472}"/>
          </ac:spMkLst>
        </pc:spChg>
        <pc:spChg chg="mod">
          <ac:chgData name="Bharath Keshavamurthy (Student)" userId="2500ca56-9b7f-40c1-95b8-3e6c29cdff45" providerId="ADAL" clId="{132D13C8-0D55-444F-92D8-83E31E556C23}" dt="2022-09-08T23:31:51.415" v="128" actId="13926"/>
          <ac:spMkLst>
            <pc:docMk/>
            <pc:sldMk cId="2870700894" sldId="333"/>
            <ac:spMk id="3" creationId="{70B17F8A-7AF2-7780-3F8D-E4C4DF64CB26}"/>
          </ac:spMkLst>
        </pc:spChg>
        <pc:spChg chg="mod">
          <ac:chgData name="Bharath Keshavamurthy (Student)" userId="2500ca56-9b7f-40c1-95b8-3e6c29cdff45" providerId="ADAL" clId="{132D13C8-0D55-444F-92D8-83E31E556C23}" dt="2022-09-08T23:31:24.518" v="127" actId="1076"/>
          <ac:spMkLst>
            <pc:docMk/>
            <pc:sldMk cId="2870700894" sldId="333"/>
            <ac:spMk id="7" creationId="{9CA46797-258D-1D04-D9C4-B8EC3876CAB5}"/>
          </ac:spMkLst>
        </pc:spChg>
        <pc:picChg chg="add mod ord">
          <ac:chgData name="Bharath Keshavamurthy (Student)" userId="2500ca56-9b7f-40c1-95b8-3e6c29cdff45" providerId="ADAL" clId="{132D13C8-0D55-444F-92D8-83E31E556C23}" dt="2022-09-08T23:30:40.556" v="121" actId="167"/>
          <ac:picMkLst>
            <pc:docMk/>
            <pc:sldMk cId="2870700894" sldId="333"/>
            <ac:picMk id="6" creationId="{2CE4B3C5-18F0-A3D6-A29E-C7279D397A01}"/>
          </ac:picMkLst>
        </pc:picChg>
        <pc:picChg chg="del">
          <ac:chgData name="Bharath Keshavamurthy (Student)" userId="2500ca56-9b7f-40c1-95b8-3e6c29cdff45" providerId="ADAL" clId="{132D13C8-0D55-444F-92D8-83E31E556C23}" dt="2022-09-08T23:27:59.968" v="115" actId="478"/>
          <ac:picMkLst>
            <pc:docMk/>
            <pc:sldMk cId="2870700894" sldId="333"/>
            <ac:picMk id="9" creationId="{52E13C97-54E1-BABF-67A5-51A19FAEEE8B}"/>
          </ac:picMkLst>
        </pc:picChg>
        <pc:picChg chg="del">
          <ac:chgData name="Bharath Keshavamurthy (Student)" userId="2500ca56-9b7f-40c1-95b8-3e6c29cdff45" providerId="ADAL" clId="{132D13C8-0D55-444F-92D8-83E31E556C23}" dt="2022-09-08T23:27:57.681" v="114" actId="478"/>
          <ac:picMkLst>
            <pc:docMk/>
            <pc:sldMk cId="2870700894" sldId="333"/>
            <ac:picMk id="10" creationId="{F5247089-A251-2D56-EFB7-A925396077B5}"/>
          </ac:picMkLst>
        </pc:picChg>
        <pc:cxnChg chg="mod">
          <ac:chgData name="Bharath Keshavamurthy (Student)" userId="2500ca56-9b7f-40c1-95b8-3e6c29cdff45" providerId="ADAL" clId="{132D13C8-0D55-444F-92D8-83E31E556C23}" dt="2022-09-08T23:32:13.815" v="129" actId="14100"/>
          <ac:cxnSpMkLst>
            <pc:docMk/>
            <pc:sldMk cId="2870700894" sldId="333"/>
            <ac:cxnSpMk id="8" creationId="{908DDEDC-D1E5-F946-E4B6-5BF23595827F}"/>
          </ac:cxnSpMkLst>
        </pc:cxnChg>
      </pc:sldChg>
      <pc:sldChg chg="del">
        <pc:chgData name="Bharath Keshavamurthy (Student)" userId="2500ca56-9b7f-40c1-95b8-3e6c29cdff45" providerId="ADAL" clId="{132D13C8-0D55-444F-92D8-83E31E556C23}" dt="2022-09-09T01:01:05.728" v="1167" actId="47"/>
        <pc:sldMkLst>
          <pc:docMk/>
          <pc:sldMk cId="3984158370" sldId="340"/>
        </pc:sldMkLst>
      </pc:sldChg>
    </pc:docChg>
  </pc:docChgLst>
  <pc:docChgLst>
    <pc:chgData name="Bharath Keshavamurthy (Student)" userId="2500ca56-9b7f-40c1-95b8-3e6c29cdff45" providerId="ADAL" clId="{BA246EB5-C187-40ED-8D9E-D217C8290135}"/>
    <pc:docChg chg="undo custSel addSld delSld modSld modShowInfo">
      <pc:chgData name="Bharath Keshavamurthy (Student)" userId="2500ca56-9b7f-40c1-95b8-3e6c29cdff45" providerId="ADAL" clId="{BA246EB5-C187-40ED-8D9E-D217C8290135}" dt="2022-09-15T15:24:33.261" v="1947"/>
      <pc:docMkLst>
        <pc:docMk/>
      </pc:docMkLst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973646165" sldId="256"/>
        </pc:sldMkLst>
        <pc:spChg chg="mod">
          <ac:chgData name="Bharath Keshavamurthy (Student)" userId="2500ca56-9b7f-40c1-95b8-3e6c29cdff45" providerId="ADAL" clId="{BA246EB5-C187-40ED-8D9E-D217C8290135}" dt="2022-09-15T04:07:07.343" v="1941" actId="1076"/>
          <ac:spMkLst>
            <pc:docMk/>
            <pc:sldMk cId="973646165" sldId="256"/>
            <ac:spMk id="4" creationId="{CF99E12D-6B68-7808-26F4-7A16EF48C61B}"/>
          </ac:spMkLst>
        </pc:spChg>
        <pc:spChg chg="mod">
          <ac:chgData name="Bharath Keshavamurthy (Student)" userId="2500ca56-9b7f-40c1-95b8-3e6c29cdff45" providerId="ADAL" clId="{BA246EB5-C187-40ED-8D9E-D217C8290135}" dt="2022-09-13T18:03:57.534" v="1463" actId="20577"/>
          <ac:spMkLst>
            <pc:docMk/>
            <pc:sldMk cId="973646165" sldId="256"/>
            <ac:spMk id="6" creationId="{2EADC2B3-59E1-2821-5618-D2B7DBB204B0}"/>
          </ac:spMkLst>
        </pc:sp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973646165" sldId="256"/>
            <ac:picMk id="10" creationId="{1DB00F9D-36E8-06A2-0BB5-FAA6F843F765}"/>
          </ac:picMkLst>
        </pc:pic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973646165" sldId="256"/>
            <ac:picMk id="12" creationId="{BC14AF24-F988-9E64-1842-F98B0074256C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973646165" sldId="256"/>
            <ac:picMk id="16" creationId="{BB295957-559E-F3A5-BB21-F46EEB48862D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973646165" sldId="256"/>
            <ac:picMk id="20" creationId="{20DA5D64-C835-3444-40D9-D733442DA981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973646165" sldId="256"/>
            <ac:picMk id="21" creationId="{6B83F009-D2F8-E7B5-5B9A-FE9CEEBA05B6}"/>
          </ac:picMkLst>
        </pc:picChg>
      </pc:sldChg>
      <pc:sldChg chg="addSp modSp del mod modTransition">
        <pc:chgData name="Bharath Keshavamurthy (Student)" userId="2500ca56-9b7f-40c1-95b8-3e6c29cdff45" providerId="ADAL" clId="{BA246EB5-C187-40ED-8D9E-D217C8290135}" dt="2022-09-15T03:14:52.196" v="1795" actId="47"/>
        <pc:sldMkLst>
          <pc:docMk/>
          <pc:sldMk cId="3670184613" sldId="257"/>
        </pc:sldMkLst>
        <pc:spChg chg="mod">
          <ac:chgData name="Bharath Keshavamurthy (Student)" userId="2500ca56-9b7f-40c1-95b8-3e6c29cdff45" providerId="ADAL" clId="{BA246EB5-C187-40ED-8D9E-D217C8290135}" dt="2022-09-13T18:07:18.338" v="1485" actId="14100"/>
          <ac:spMkLst>
            <pc:docMk/>
            <pc:sldMk cId="3670184613" sldId="257"/>
            <ac:spMk id="4" creationId="{64B59028-4F22-B1E8-6D5B-3F4A5D6D174C}"/>
          </ac:spMkLst>
        </pc:spChg>
        <pc:picChg chg="add mod">
          <ac:chgData name="Bharath Keshavamurthy (Student)" userId="2500ca56-9b7f-40c1-95b8-3e6c29cdff45" providerId="ADAL" clId="{BA246EB5-C187-40ED-8D9E-D217C8290135}" dt="2022-09-15T03:12:16.476" v="1791"/>
          <ac:picMkLst>
            <pc:docMk/>
            <pc:sldMk cId="3670184613" sldId="257"/>
            <ac:picMk id="10" creationId="{1DAFE2E2-9DF4-B4D8-52FE-CC8F8BCEBD31}"/>
          </ac:picMkLst>
        </pc:picChg>
        <pc:cxnChg chg="mod">
          <ac:chgData name="Bharath Keshavamurthy (Student)" userId="2500ca56-9b7f-40c1-95b8-3e6c29cdff45" providerId="ADAL" clId="{BA246EB5-C187-40ED-8D9E-D217C8290135}" dt="2022-09-13T18:16:23.657" v="1530" actId="1582"/>
          <ac:cxnSpMkLst>
            <pc:docMk/>
            <pc:sldMk cId="3670184613" sldId="257"/>
            <ac:cxnSpMk id="8" creationId="{232C0CF5-6933-EB23-F340-F7475DFF1465}"/>
          </ac:cxnSpMkLst>
        </pc:cxn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819581003" sldId="264"/>
        </pc:sldMkLst>
        <pc:spChg chg="mod">
          <ac:chgData name="Bharath Keshavamurthy (Student)" userId="2500ca56-9b7f-40c1-95b8-3e6c29cdff45" providerId="ADAL" clId="{BA246EB5-C187-40ED-8D9E-D217C8290135}" dt="2022-09-01T14:08:02.435" v="295" actId="207"/>
          <ac:spMkLst>
            <pc:docMk/>
            <pc:sldMk cId="1819581003" sldId="264"/>
            <ac:spMk id="5" creationId="{8B9156A7-1E13-404A-8AD9-2B078E1564E9}"/>
          </ac:spMkLst>
        </pc:spChg>
        <pc:spChg chg="mod">
          <ac:chgData name="Bharath Keshavamurthy (Student)" userId="2500ca56-9b7f-40c1-95b8-3e6c29cdff45" providerId="ADAL" clId="{BA246EB5-C187-40ED-8D9E-D217C8290135}" dt="2022-09-13T18:07:30.618" v="1489" actId="20577"/>
          <ac:spMkLst>
            <pc:docMk/>
            <pc:sldMk cId="1819581003" sldId="264"/>
            <ac:spMk id="17" creationId="{827B0322-F67A-2847-E976-7564802F31F8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819581003" sldId="264"/>
            <ac:picMk id="3" creationId="{4D0D8F6A-954D-CE1D-484E-682B68AD5795}"/>
          </ac:picMkLst>
        </pc:pic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1819581003" sldId="264"/>
            <ac:picMk id="3" creationId="{7777264D-7D9F-FA0A-A3E4-70438BDBAB41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819581003" sldId="264"/>
            <ac:picMk id="6" creationId="{ADC4E42D-2EED-54AA-89E2-8CD132DECFE1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1819581003" sldId="264"/>
            <ac:picMk id="6" creationId="{BCA1A204-536C-187D-4AF7-141A18861D78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819581003" sldId="264"/>
            <ac:picMk id="9" creationId="{D784B41D-101A-9334-24A5-480848AB4E03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2434522786" sldId="265"/>
        </pc:sldMkLst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2434522786" sldId="265"/>
            <ac:picMk id="7" creationId="{5164B6A4-2D6E-0792-6173-69C7856A325C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2434522786" sldId="265"/>
            <ac:picMk id="7" creationId="{DE46BBFA-A795-4030-7484-8A3C19541E39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434522786" sldId="265"/>
            <ac:picMk id="9" creationId="{867AC4B3-C819-7236-F15D-CDBDF95DA441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2434522786" sldId="265"/>
            <ac:picMk id="11" creationId="{1C5BF0E2-5BE1-F54B-7929-4C5C6F1B6DCC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4093195330" sldId="266"/>
        </pc:sldMkLst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4093195330" sldId="266"/>
            <ac:picMk id="7" creationId="{459ADC2E-4130-2786-F776-BB3BC160375E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4093195330" sldId="266"/>
            <ac:picMk id="9" creationId="{D981E203-CFAF-9AB3-2233-26A07C1D23C2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4093195330" sldId="266"/>
            <ac:picMk id="11" creationId="{A4DD3C7D-B029-F4A4-6CC8-4FB21C857CC7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3183755045" sldId="269"/>
        </pc:sldMkLst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3183755045" sldId="269"/>
            <ac:picMk id="6" creationId="{84009EB6-E70B-4CD3-BA53-FE06856F6EBF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183755045" sldId="269"/>
            <ac:picMk id="8" creationId="{392C41EA-9EFD-BE79-11EB-83B514CB203D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3183755045" sldId="269"/>
            <ac:picMk id="10" creationId="{797F2CD8-D382-A8C9-73C7-6E2B14158434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2608233359" sldId="270"/>
        </pc:sldMkLst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2608233359" sldId="270"/>
            <ac:picMk id="6" creationId="{138E8B42-EFEC-DFEE-7924-C8AA70A583F5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608233359" sldId="270"/>
            <ac:picMk id="8" creationId="{79DAA201-D992-271E-6B35-7B6662BE2957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2608233359" sldId="270"/>
            <ac:picMk id="10" creationId="{D2373FCE-7856-AE1D-4444-43F200B9B31F}"/>
          </ac:picMkLst>
        </pc:picChg>
      </pc:sldChg>
      <pc:sldChg chg="del modAnim">
        <pc:chgData name="Bharath Keshavamurthy (Student)" userId="2500ca56-9b7f-40c1-95b8-3e6c29cdff45" providerId="ADAL" clId="{BA246EB5-C187-40ED-8D9E-D217C8290135}" dt="2022-09-09T20:45:22.932" v="1073" actId="2696"/>
        <pc:sldMkLst>
          <pc:docMk/>
          <pc:sldMk cId="1711061239" sldId="272"/>
        </pc:sldMkLst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206687321" sldId="274"/>
        </pc:sldMkLst>
        <pc:spChg chg="mod">
          <ac:chgData name="Bharath Keshavamurthy (Student)" userId="2500ca56-9b7f-40c1-95b8-3e6c29cdff45" providerId="ADAL" clId="{BA246EB5-C187-40ED-8D9E-D217C8290135}" dt="2022-09-13T18:17:53.419" v="1534" actId="1582"/>
          <ac:spMkLst>
            <pc:docMk/>
            <pc:sldMk cId="1206687321" sldId="274"/>
            <ac:spMk id="11" creationId="{E1914A58-4399-43F5-F004-2965963884C2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206687321" sldId="274"/>
            <ac:picMk id="7" creationId="{4841F386-B796-42E1-447C-A775F158B4A4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206687321" sldId="274"/>
            <ac:picMk id="9" creationId="{9DA1BDCC-1745-3367-2B49-3F470644D989}"/>
          </ac:picMkLst>
        </pc:picChg>
        <pc:picChg chg="mod">
          <ac:chgData name="Bharath Keshavamurthy (Student)" userId="2500ca56-9b7f-40c1-95b8-3e6c29cdff45" providerId="ADAL" clId="{BA246EB5-C187-40ED-8D9E-D217C8290135}" dt="2022-09-09T20:49:59.582" v="1134" actId="14100"/>
          <ac:picMkLst>
            <pc:docMk/>
            <pc:sldMk cId="1206687321" sldId="274"/>
            <ac:picMk id="14" creationId="{409F4975-690A-3C51-894A-88D4EA99CBFA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206687321" sldId="274"/>
            <ac:picMk id="16" creationId="{B8F5DE87-A85B-4CDF-1260-59A0EA9081AD}"/>
          </ac:picMkLst>
        </pc:picChg>
        <pc:cxnChg chg="mod">
          <ac:chgData name="Bharath Keshavamurthy (Student)" userId="2500ca56-9b7f-40c1-95b8-3e6c29cdff45" providerId="ADAL" clId="{BA246EB5-C187-40ED-8D9E-D217C8290135}" dt="2022-09-13T18:17:53.419" v="1534" actId="1582"/>
          <ac:cxnSpMkLst>
            <pc:docMk/>
            <pc:sldMk cId="1206687321" sldId="274"/>
            <ac:cxnSpMk id="6" creationId="{8654BEBC-E7E6-8D32-B94C-C1FBC4A79328}"/>
          </ac:cxnSpMkLst>
        </pc:cxnChg>
        <pc:cxnChg chg="mod">
          <ac:chgData name="Bharath Keshavamurthy (Student)" userId="2500ca56-9b7f-40c1-95b8-3e6c29cdff45" providerId="ADAL" clId="{BA246EB5-C187-40ED-8D9E-D217C8290135}" dt="2022-09-13T18:17:53.419" v="1534" actId="1582"/>
          <ac:cxnSpMkLst>
            <pc:docMk/>
            <pc:sldMk cId="1206687321" sldId="274"/>
            <ac:cxnSpMk id="15" creationId="{9B582600-4E71-BBB2-8AFF-E424474D0691}"/>
          </ac:cxnSpMkLst>
        </pc:cxn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3283779591" sldId="275"/>
        </pc:sldMkLst>
        <pc:spChg chg="mod">
          <ac:chgData name="Bharath Keshavamurthy (Student)" userId="2500ca56-9b7f-40c1-95b8-3e6c29cdff45" providerId="ADAL" clId="{BA246EB5-C187-40ED-8D9E-D217C8290135}" dt="2022-09-13T18:17:27.302" v="1532" actId="1582"/>
          <ac:spMkLst>
            <pc:docMk/>
            <pc:sldMk cId="3283779591" sldId="275"/>
            <ac:spMk id="5" creationId="{F49EDC49-3E08-F7D5-614B-3500BDCBE07D}"/>
          </ac:spMkLst>
        </pc:spChg>
        <pc:spChg chg="mod">
          <ac:chgData name="Bharath Keshavamurthy (Student)" userId="2500ca56-9b7f-40c1-95b8-3e6c29cdff45" providerId="ADAL" clId="{BA246EB5-C187-40ED-8D9E-D217C8290135}" dt="2022-09-15T03:58:44.213" v="1921" actId="1076"/>
          <ac:spMkLst>
            <pc:docMk/>
            <pc:sldMk cId="3283779591" sldId="275"/>
            <ac:spMk id="6" creationId="{B27D2F31-680E-9E3E-53CE-3188D4F4EA4A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3283779591" sldId="275"/>
            <ac:picMk id="10" creationId="{FC85E322-DF91-7324-B894-48225721105B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283779591" sldId="275"/>
            <ac:picMk id="12" creationId="{306A6249-2F7E-07D1-612B-B6F2B5706F8D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3283779591" sldId="275"/>
            <ac:picMk id="14" creationId="{F64CFB13-21FA-6897-F08C-06FBF24D6995}"/>
          </ac:picMkLst>
        </pc:picChg>
      </pc:sldChg>
      <pc:sldChg chg="addSp delSp modSp del modTransition modAnim">
        <pc:chgData name="Bharath Keshavamurthy (Student)" userId="2500ca56-9b7f-40c1-95b8-3e6c29cdff45" providerId="ADAL" clId="{BA246EB5-C187-40ED-8D9E-D217C8290135}" dt="2022-09-15T03:57:27.927" v="1817" actId="47"/>
        <pc:sldMkLst>
          <pc:docMk/>
          <pc:sldMk cId="2024997806" sldId="278"/>
        </pc:sldMkLst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2024997806" sldId="278"/>
            <ac:picMk id="6" creationId="{F9FC15E7-2BC1-26F6-930A-224427227E2A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024997806" sldId="278"/>
            <ac:picMk id="8" creationId="{B0862885-DCCD-CFAA-DF1B-F74FB2F4E9DB}"/>
          </ac:picMkLst>
        </pc:picChg>
      </pc:sldChg>
      <pc:sldChg chg="addSp delSp modSp mod setBg delDesignElem">
        <pc:chgData name="Bharath Keshavamurthy (Student)" userId="2500ca56-9b7f-40c1-95b8-3e6c29cdff45" providerId="ADAL" clId="{BA246EB5-C187-40ED-8D9E-D217C8290135}" dt="2022-09-01T14:07:19.147" v="289" actId="207"/>
        <pc:sldMkLst>
          <pc:docMk/>
          <pc:sldMk cId="2119050510" sldId="279"/>
        </pc:sldMkLst>
        <pc:spChg chg="mod">
          <ac:chgData name="Bharath Keshavamurthy (Student)" userId="2500ca56-9b7f-40c1-95b8-3e6c29cdff45" providerId="ADAL" clId="{BA246EB5-C187-40ED-8D9E-D217C8290135}" dt="2022-09-01T12:43:40.312" v="37" actId="207"/>
          <ac:spMkLst>
            <pc:docMk/>
            <pc:sldMk cId="2119050510" sldId="279"/>
            <ac:spMk id="2" creationId="{E23AA4A7-7791-41A6-8124-4B5AD58A5B07}"/>
          </ac:spMkLst>
        </pc:spChg>
        <pc:spChg chg="mod">
          <ac:chgData name="Bharath Keshavamurthy (Student)" userId="2500ca56-9b7f-40c1-95b8-3e6c29cdff45" providerId="ADAL" clId="{BA246EB5-C187-40ED-8D9E-D217C8290135}" dt="2022-09-01T14:07:19.147" v="289" actId="207"/>
          <ac:spMkLst>
            <pc:docMk/>
            <pc:sldMk cId="2119050510" sldId="279"/>
            <ac:spMk id="4" creationId="{B42AD7A9-771B-4CB4-8297-9729E7EA2F43}"/>
          </ac:spMkLst>
        </pc:spChg>
        <pc:spChg chg="add mod">
          <ac:chgData name="Bharath Keshavamurthy (Student)" userId="2500ca56-9b7f-40c1-95b8-3e6c29cdff45" providerId="ADAL" clId="{BA246EB5-C187-40ED-8D9E-D217C8290135}" dt="2022-09-01T12:44:10.151" v="45"/>
          <ac:spMkLst>
            <pc:docMk/>
            <pc:sldMk cId="2119050510" sldId="279"/>
            <ac:spMk id="5" creationId="{22B7C806-E2A6-1008-63C2-196AD71B9B37}"/>
          </ac:spMkLst>
        </pc:spChg>
        <pc:spChg chg="mod">
          <ac:chgData name="Bharath Keshavamurthy (Student)" userId="2500ca56-9b7f-40c1-95b8-3e6c29cdff45" providerId="ADAL" clId="{BA246EB5-C187-40ED-8D9E-D217C8290135}" dt="2022-09-01T12:43:14.742" v="33" actId="1076"/>
          <ac:spMkLst>
            <pc:docMk/>
            <pc:sldMk cId="2119050510" sldId="279"/>
            <ac:spMk id="14" creationId="{E61E6410-DEF5-45AF-84C1-B30FB546EC80}"/>
          </ac:spMkLst>
        </pc:spChg>
        <pc:spChg chg="mod">
          <ac:chgData name="Bharath Keshavamurthy (Student)" userId="2500ca56-9b7f-40c1-95b8-3e6c29cdff45" providerId="ADAL" clId="{BA246EB5-C187-40ED-8D9E-D217C8290135}" dt="2022-09-01T12:46:11.058" v="72" actId="13926"/>
          <ac:spMkLst>
            <pc:docMk/>
            <pc:sldMk cId="2119050510" sldId="279"/>
            <ac:spMk id="21" creationId="{1048C880-99A6-43D3-80C6-29D0F83485FB}"/>
          </ac:spMkLst>
        </pc:spChg>
        <pc:spChg chg="mod">
          <ac:chgData name="Bharath Keshavamurthy (Student)" userId="2500ca56-9b7f-40c1-95b8-3e6c29cdff45" providerId="ADAL" clId="{BA246EB5-C187-40ED-8D9E-D217C8290135}" dt="2022-09-01T12:43:57.582" v="42" actId="114"/>
          <ac:spMkLst>
            <pc:docMk/>
            <pc:sldMk cId="2119050510" sldId="279"/>
            <ac:spMk id="22" creationId="{519BF183-4C60-4E65-A1F5-C65057292728}"/>
          </ac:spMkLst>
        </pc:spChg>
        <pc:spChg chg="mod">
          <ac:chgData name="Bharath Keshavamurthy (Student)" userId="2500ca56-9b7f-40c1-95b8-3e6c29cdff45" providerId="ADAL" clId="{BA246EB5-C187-40ED-8D9E-D217C8290135}" dt="2022-09-01T12:44:02.531" v="44" actId="114"/>
          <ac:spMkLst>
            <pc:docMk/>
            <pc:sldMk cId="2119050510" sldId="279"/>
            <ac:spMk id="23" creationId="{23D0AA78-F2E3-47E9-85DD-794723C26C7B}"/>
          </ac:spMkLst>
        </pc:spChg>
        <pc:spChg chg="del">
          <ac:chgData name="Bharath Keshavamurthy (Student)" userId="2500ca56-9b7f-40c1-95b8-3e6c29cdff45" providerId="ADAL" clId="{BA246EB5-C187-40ED-8D9E-D217C8290135}" dt="2022-09-01T12:42:36.748" v="13"/>
          <ac:spMkLst>
            <pc:docMk/>
            <pc:sldMk cId="2119050510" sldId="279"/>
            <ac:spMk id="40" creationId="{F8C668FA-2417-47B5-B454-2D55FC17FF7A}"/>
          </ac:spMkLst>
        </pc:spChg>
        <pc:spChg chg="del">
          <ac:chgData name="Bharath Keshavamurthy (Student)" userId="2500ca56-9b7f-40c1-95b8-3e6c29cdff45" providerId="ADAL" clId="{BA246EB5-C187-40ED-8D9E-D217C8290135}" dt="2022-09-01T12:42:36.748" v="13"/>
          <ac:spMkLst>
            <pc:docMk/>
            <pc:sldMk cId="2119050510" sldId="279"/>
            <ac:spMk id="44" creationId="{2B4CDDF6-55C3-415A-8D8B-7E03C3D616FC}"/>
          </ac:spMkLst>
        </pc:spChg>
        <pc:picChg chg="del">
          <ac:chgData name="Bharath Keshavamurthy (Student)" userId="2500ca56-9b7f-40c1-95b8-3e6c29cdff45" providerId="ADAL" clId="{BA246EB5-C187-40ED-8D9E-D217C8290135}" dt="2022-09-01T12:42:36.748" v="13"/>
          <ac:picMkLst>
            <pc:docMk/>
            <pc:sldMk cId="2119050510" sldId="279"/>
            <ac:picMk id="38" creationId="{5C819037-A607-4A7B-ADF1-B04516199C89}"/>
          </ac:picMkLst>
        </pc:picChg>
        <pc:picChg chg="del">
          <ac:chgData name="Bharath Keshavamurthy (Student)" userId="2500ca56-9b7f-40c1-95b8-3e6c29cdff45" providerId="ADAL" clId="{BA246EB5-C187-40ED-8D9E-D217C8290135}" dt="2022-09-01T12:42:36.748" v="13"/>
          <ac:picMkLst>
            <pc:docMk/>
            <pc:sldMk cId="2119050510" sldId="279"/>
            <ac:picMk id="42" creationId="{97FEBA57-8992-46BB-BCF0-5A83FE8E01E8}"/>
          </ac:picMkLst>
        </pc:picChg>
      </pc:sldChg>
      <pc:sldChg chg="addSp delSp modSp mod modTransition addAnim delAnim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916305898" sldId="282"/>
        </pc:sldMkLst>
        <pc:spChg chg="mod">
          <ac:chgData name="Bharath Keshavamurthy (Student)" userId="2500ca56-9b7f-40c1-95b8-3e6c29cdff45" providerId="ADAL" clId="{BA246EB5-C187-40ED-8D9E-D217C8290135}" dt="2022-09-15T03:51:46.618" v="1804" actId="1582"/>
          <ac:spMkLst>
            <pc:docMk/>
            <pc:sldMk cId="916305898" sldId="282"/>
            <ac:spMk id="2" creationId="{A94F7215-C3E1-B6A6-C828-B983182C5878}"/>
          </ac:spMkLst>
        </pc:spChg>
        <pc:spChg chg="add del mod">
          <ac:chgData name="Bharath Keshavamurthy (Student)" userId="2500ca56-9b7f-40c1-95b8-3e6c29cdff45" providerId="ADAL" clId="{BA246EB5-C187-40ED-8D9E-D217C8290135}" dt="2022-09-15T03:51:33.650" v="1801" actId="478"/>
          <ac:spMkLst>
            <pc:docMk/>
            <pc:sldMk cId="916305898" sldId="282"/>
            <ac:spMk id="3" creationId="{0E08C3C7-BDF6-6E74-5C3E-E54C6A0F21C0}"/>
          </ac:spMkLst>
        </pc:spChg>
        <pc:spChg chg="add del mod">
          <ac:chgData name="Bharath Keshavamurthy (Student)" userId="2500ca56-9b7f-40c1-95b8-3e6c29cdff45" providerId="ADAL" clId="{BA246EB5-C187-40ED-8D9E-D217C8290135}" dt="2022-09-15T03:55:08.611" v="1813" actId="1582"/>
          <ac:spMkLst>
            <pc:docMk/>
            <pc:sldMk cId="916305898" sldId="282"/>
            <ac:spMk id="4" creationId="{D3D51CCD-654F-F200-E44E-057808F6CA7D}"/>
          </ac:spMkLst>
        </pc:spChg>
        <pc:spChg chg="mod">
          <ac:chgData name="Bharath Keshavamurthy (Student)" userId="2500ca56-9b7f-40c1-95b8-3e6c29cdff45" providerId="ADAL" clId="{BA246EB5-C187-40ED-8D9E-D217C8290135}" dt="2022-09-15T03:51:59.030" v="1806" actId="1582"/>
          <ac:spMkLst>
            <pc:docMk/>
            <pc:sldMk cId="916305898" sldId="282"/>
            <ac:spMk id="5" creationId="{B6AE1B51-E0DE-C81F-D0E4-AE8649FB453B}"/>
          </ac:spMkLst>
        </pc:spChg>
        <pc:spChg chg="mod">
          <ac:chgData name="Bharath Keshavamurthy (Student)" userId="2500ca56-9b7f-40c1-95b8-3e6c29cdff45" providerId="ADAL" clId="{BA246EB5-C187-40ED-8D9E-D217C8290135}" dt="2022-09-01T14:07:37.202" v="292" actId="207"/>
          <ac:spMkLst>
            <pc:docMk/>
            <pc:sldMk cId="916305898" sldId="282"/>
            <ac:spMk id="9" creationId="{8C249D51-AF9D-DA07-8FF8-1710BE9CF1F0}"/>
          </ac:spMkLst>
        </pc:spChg>
        <pc:spChg chg="add del mod">
          <ac:chgData name="Bharath Keshavamurthy (Student)" userId="2500ca56-9b7f-40c1-95b8-3e6c29cdff45" providerId="ADAL" clId="{BA246EB5-C187-40ED-8D9E-D217C8290135}" dt="2022-09-13T18:40:03.432" v="1748" actId="478"/>
          <ac:spMkLst>
            <pc:docMk/>
            <pc:sldMk cId="916305898" sldId="282"/>
            <ac:spMk id="11" creationId="{D27CF3CC-D32D-D952-1F2D-245A78F87EA5}"/>
          </ac:spMkLst>
        </pc:spChg>
        <pc:spChg chg="add del mod">
          <ac:chgData name="Bharath Keshavamurthy (Student)" userId="2500ca56-9b7f-40c1-95b8-3e6c29cdff45" providerId="ADAL" clId="{BA246EB5-C187-40ED-8D9E-D217C8290135}" dt="2022-09-13T18:40:08.491" v="1752" actId="478"/>
          <ac:spMkLst>
            <pc:docMk/>
            <pc:sldMk cId="916305898" sldId="282"/>
            <ac:spMk id="12" creationId="{4860C42C-2FAA-4574-6AE9-831C6B954317}"/>
          </ac:spMkLst>
        </pc:spChg>
        <pc:spChg chg="add del mod">
          <ac:chgData name="Bharath Keshavamurthy (Student)" userId="2500ca56-9b7f-40c1-95b8-3e6c29cdff45" providerId="ADAL" clId="{BA246EB5-C187-40ED-8D9E-D217C8290135}" dt="2022-09-13T18:39:59.603" v="1746" actId="478"/>
          <ac:spMkLst>
            <pc:docMk/>
            <pc:sldMk cId="916305898" sldId="282"/>
            <ac:spMk id="13" creationId="{82735CD7-27F6-5B8D-E562-BEB802FD2A3F}"/>
          </ac:spMkLst>
        </pc:spChg>
        <pc:spChg chg="add del mod">
          <ac:chgData name="Bharath Keshavamurthy (Student)" userId="2500ca56-9b7f-40c1-95b8-3e6c29cdff45" providerId="ADAL" clId="{BA246EB5-C187-40ED-8D9E-D217C8290135}" dt="2022-09-13T18:40:05.960" v="1750" actId="478"/>
          <ac:spMkLst>
            <pc:docMk/>
            <pc:sldMk cId="916305898" sldId="282"/>
            <ac:spMk id="14" creationId="{1686D2C9-D13E-AA6C-B8AC-82B1991BE631}"/>
          </ac:spMkLst>
        </pc:spChg>
        <pc:spChg chg="add del mod">
          <ac:chgData name="Bharath Keshavamurthy (Student)" userId="2500ca56-9b7f-40c1-95b8-3e6c29cdff45" providerId="ADAL" clId="{BA246EB5-C187-40ED-8D9E-D217C8290135}" dt="2022-09-15T03:54:26.552" v="1810" actId="478"/>
          <ac:spMkLst>
            <pc:docMk/>
            <pc:sldMk cId="916305898" sldId="282"/>
            <ac:spMk id="21" creationId="{8EAA16D3-B42B-4FB0-E52F-0D0740CBAF90}"/>
          </ac:spMkLst>
        </pc:spChg>
        <pc:spChg chg="add del mod">
          <ac:chgData name="Bharath Keshavamurthy (Student)" userId="2500ca56-9b7f-40c1-95b8-3e6c29cdff45" providerId="ADAL" clId="{BA246EB5-C187-40ED-8D9E-D217C8290135}" dt="2022-09-15T03:51:26.779" v="1798" actId="478"/>
          <ac:spMkLst>
            <pc:docMk/>
            <pc:sldMk cId="916305898" sldId="282"/>
            <ac:spMk id="22" creationId="{ACFFE93D-FFC9-C972-0801-D8332F0EC9B7}"/>
          </ac:spMkLst>
        </pc:spChg>
        <pc:spChg chg="add del mod">
          <ac:chgData name="Bharath Keshavamurthy (Student)" userId="2500ca56-9b7f-40c1-95b8-3e6c29cdff45" providerId="ADAL" clId="{BA246EB5-C187-40ED-8D9E-D217C8290135}" dt="2022-09-15T03:51:35.448" v="1803" actId="478"/>
          <ac:spMkLst>
            <pc:docMk/>
            <pc:sldMk cId="916305898" sldId="282"/>
            <ac:spMk id="23" creationId="{42F8B6E3-8014-88D2-0D54-41EBCB1202F7}"/>
          </ac:spMkLst>
        </pc:spChg>
        <pc:spChg chg="add del mod">
          <ac:chgData name="Bharath Keshavamurthy (Student)" userId="2500ca56-9b7f-40c1-95b8-3e6c29cdff45" providerId="ADAL" clId="{BA246EB5-C187-40ED-8D9E-D217C8290135}" dt="2022-09-15T03:51:29.341" v="1799" actId="478"/>
          <ac:spMkLst>
            <pc:docMk/>
            <pc:sldMk cId="916305898" sldId="282"/>
            <ac:spMk id="24" creationId="{7EBDAD40-8BB5-1D30-97E4-D21F2AC97011}"/>
          </ac:spMkLst>
        </pc:spChg>
        <pc:picChg chg="mod">
          <ac:chgData name="Bharath Keshavamurthy (Student)" userId="2500ca56-9b7f-40c1-95b8-3e6c29cdff45" providerId="ADAL" clId="{BA246EB5-C187-40ED-8D9E-D217C8290135}" dt="2022-09-13T18:40:32.849" v="1758" actId="1076"/>
          <ac:picMkLst>
            <pc:docMk/>
            <pc:sldMk cId="916305898" sldId="282"/>
            <ac:picMk id="8" creationId="{32D99CD1-3E24-EE0C-EF9B-D21A25C4DA0D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916305898" sldId="282"/>
            <ac:picMk id="12" creationId="{2051D675-BE9E-B907-400D-2EF3BF17A7B1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916305898" sldId="282"/>
            <ac:picMk id="14" creationId="{F40D2C5E-7FD1-53AF-22A2-DCB652BDC95B}"/>
          </ac:picMkLst>
        </pc:picChg>
      </pc:sldChg>
      <pc:sldChg chg="addSp delSp modSp del mod delDesignElem">
        <pc:chgData name="Bharath Keshavamurthy (Student)" userId="2500ca56-9b7f-40c1-95b8-3e6c29cdff45" providerId="ADAL" clId="{BA246EB5-C187-40ED-8D9E-D217C8290135}" dt="2022-09-01T14:06:43.743" v="286" actId="47"/>
        <pc:sldMkLst>
          <pc:docMk/>
          <pc:sldMk cId="402597074" sldId="284"/>
        </pc:sldMkLst>
        <pc:spChg chg="mod">
          <ac:chgData name="Bharath Keshavamurthy (Student)" userId="2500ca56-9b7f-40c1-95b8-3e6c29cdff45" providerId="ADAL" clId="{BA246EB5-C187-40ED-8D9E-D217C8290135}" dt="2022-09-01T12:45:47.900" v="71" actId="114"/>
          <ac:spMkLst>
            <pc:docMk/>
            <pc:sldMk cId="402597074" sldId="284"/>
            <ac:spMk id="2" creationId="{EC8FF0A9-0C7C-4A05-B3BB-D5B20553E5FA}"/>
          </ac:spMkLst>
        </pc:spChg>
        <pc:spChg chg="add mod">
          <ac:chgData name="Bharath Keshavamurthy (Student)" userId="2500ca56-9b7f-40c1-95b8-3e6c29cdff45" providerId="ADAL" clId="{BA246EB5-C187-40ED-8D9E-D217C8290135}" dt="2022-09-01T12:44:58.360" v="66"/>
          <ac:spMkLst>
            <pc:docMk/>
            <pc:sldMk cId="402597074" sldId="284"/>
            <ac:spMk id="3" creationId="{16662A45-E1CF-AFDA-BD88-86A5C4DC320C}"/>
          </ac:spMkLst>
        </pc:spChg>
        <pc:spChg chg="mod">
          <ac:chgData name="Bharath Keshavamurthy (Student)" userId="2500ca56-9b7f-40c1-95b8-3e6c29cdff45" providerId="ADAL" clId="{BA246EB5-C187-40ED-8D9E-D217C8290135}" dt="2022-09-01T12:44:31.600" v="47"/>
          <ac:spMkLst>
            <pc:docMk/>
            <pc:sldMk cId="402597074" sldId="284"/>
            <ac:spMk id="4" creationId="{2B581F8C-37DB-4ED5-A679-FCA39FFF3082}"/>
          </ac:spMkLst>
        </pc:spChg>
        <pc:spChg chg="mod">
          <ac:chgData name="Bharath Keshavamurthy (Student)" userId="2500ca56-9b7f-40c1-95b8-3e6c29cdff45" providerId="ADAL" clId="{BA246EB5-C187-40ED-8D9E-D217C8290135}" dt="2022-09-01T12:44:54.381" v="65" actId="20577"/>
          <ac:spMkLst>
            <pc:docMk/>
            <pc:sldMk cId="402597074" sldId="284"/>
            <ac:spMk id="7" creationId="{55418C57-258E-4A96-902D-C94C0E584CC8}"/>
          </ac:spMkLst>
        </pc:spChg>
        <pc:spChg chg="mod">
          <ac:chgData name="Bharath Keshavamurthy (Student)" userId="2500ca56-9b7f-40c1-95b8-3e6c29cdff45" providerId="ADAL" clId="{BA246EB5-C187-40ED-8D9E-D217C8290135}" dt="2022-09-01T12:45:17.986" v="68" actId="114"/>
          <ac:spMkLst>
            <pc:docMk/>
            <pc:sldMk cId="402597074" sldId="284"/>
            <ac:spMk id="10" creationId="{D3135743-DCD8-4225-A84A-A5FF01D82C96}"/>
          </ac:spMkLst>
        </pc:spChg>
        <pc:spChg chg="mod">
          <ac:chgData name="Bharath Keshavamurthy (Student)" userId="2500ca56-9b7f-40c1-95b8-3e6c29cdff45" providerId="ADAL" clId="{BA246EB5-C187-40ED-8D9E-D217C8290135}" dt="2022-09-01T12:45:44.398" v="70" actId="114"/>
          <ac:spMkLst>
            <pc:docMk/>
            <pc:sldMk cId="402597074" sldId="284"/>
            <ac:spMk id="12" creationId="{DE750EAA-AA3D-4404-A10A-B852569332DC}"/>
          </ac:spMkLst>
        </pc:spChg>
        <pc:spChg chg="del">
          <ac:chgData name="Bharath Keshavamurthy (Student)" userId="2500ca56-9b7f-40c1-95b8-3e6c29cdff45" providerId="ADAL" clId="{BA246EB5-C187-40ED-8D9E-D217C8290135}" dt="2022-09-01T12:44:31.600" v="47"/>
          <ac:spMkLst>
            <pc:docMk/>
            <pc:sldMk cId="402597074" sldId="284"/>
            <ac:spMk id="13" creationId="{F8C668FA-2417-47B5-B454-2D55FC17FF7A}"/>
          </ac:spMkLst>
        </pc:spChg>
        <pc:spChg chg="del">
          <ac:chgData name="Bharath Keshavamurthy (Student)" userId="2500ca56-9b7f-40c1-95b8-3e6c29cdff45" providerId="ADAL" clId="{BA246EB5-C187-40ED-8D9E-D217C8290135}" dt="2022-09-01T12:44:31.600" v="47"/>
          <ac:spMkLst>
            <pc:docMk/>
            <pc:sldMk cId="402597074" sldId="284"/>
            <ac:spMk id="17" creationId="{2B4CDDF6-55C3-415A-8D8B-7E03C3D616FC}"/>
          </ac:spMkLst>
        </pc:spChg>
        <pc:spChg chg="mod">
          <ac:chgData name="Bharath Keshavamurthy (Student)" userId="2500ca56-9b7f-40c1-95b8-3e6c29cdff45" providerId="ADAL" clId="{BA246EB5-C187-40ED-8D9E-D217C8290135}" dt="2022-09-01T12:45:13.797" v="67" actId="114"/>
          <ac:spMkLst>
            <pc:docMk/>
            <pc:sldMk cId="402597074" sldId="284"/>
            <ac:spMk id="20" creationId="{71D802E0-A516-436F-A735-DBFF1A76D753}"/>
          </ac:spMkLst>
        </pc:spChg>
        <pc:spChg chg="mod">
          <ac:chgData name="Bharath Keshavamurthy (Student)" userId="2500ca56-9b7f-40c1-95b8-3e6c29cdff45" providerId="ADAL" clId="{BA246EB5-C187-40ED-8D9E-D217C8290135}" dt="2022-09-01T12:45:21.638" v="69" actId="114"/>
          <ac:spMkLst>
            <pc:docMk/>
            <pc:sldMk cId="402597074" sldId="284"/>
            <ac:spMk id="23" creationId="{0C488A14-EDE6-4A41-A630-149AD1184787}"/>
          </ac:spMkLst>
        </pc:spChg>
        <pc:spChg chg="mod">
          <ac:chgData name="Bharath Keshavamurthy (Student)" userId="2500ca56-9b7f-40c1-95b8-3e6c29cdff45" providerId="ADAL" clId="{BA246EB5-C187-40ED-8D9E-D217C8290135}" dt="2022-09-01T12:44:44.780" v="48" actId="207"/>
          <ac:spMkLst>
            <pc:docMk/>
            <pc:sldMk cId="402597074" sldId="284"/>
            <ac:spMk id="28" creationId="{6FC0D0A9-E3A4-4CEB-9156-46EEE520057F}"/>
          </ac:spMkLst>
        </pc:spChg>
        <pc:picChg chg="del">
          <ac:chgData name="Bharath Keshavamurthy (Student)" userId="2500ca56-9b7f-40c1-95b8-3e6c29cdff45" providerId="ADAL" clId="{BA246EB5-C187-40ED-8D9E-D217C8290135}" dt="2022-09-01T12:44:31.600" v="47"/>
          <ac:picMkLst>
            <pc:docMk/>
            <pc:sldMk cId="402597074" sldId="284"/>
            <ac:picMk id="11" creationId="{5C819037-A607-4A7B-ADF1-B04516199C89}"/>
          </ac:picMkLst>
        </pc:picChg>
        <pc:picChg chg="del">
          <ac:chgData name="Bharath Keshavamurthy (Student)" userId="2500ca56-9b7f-40c1-95b8-3e6c29cdff45" providerId="ADAL" clId="{BA246EB5-C187-40ED-8D9E-D217C8290135}" dt="2022-09-01T12:44:31.600" v="47"/>
          <ac:picMkLst>
            <pc:docMk/>
            <pc:sldMk cId="402597074" sldId="284"/>
            <ac:picMk id="15" creationId="{97FEBA57-8992-46BB-BCF0-5A83FE8E01E8}"/>
          </ac:picMkLst>
        </pc:picChg>
      </pc:sldChg>
      <pc:sldChg chg="addSp delSp modSp mod modTransition delAnim modAnim delDesignEle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848849229" sldId="287"/>
        </pc:sldMkLst>
        <pc:spChg chg="mod">
          <ac:chgData name="Bharath Keshavamurthy (Student)" userId="2500ca56-9b7f-40c1-95b8-3e6c29cdff45" providerId="ADAL" clId="{BA246EB5-C187-40ED-8D9E-D217C8290135}" dt="2022-09-10T03:38:21.392" v="1413" actId="13926"/>
          <ac:spMkLst>
            <pc:docMk/>
            <pc:sldMk cId="848849229" sldId="287"/>
            <ac:spMk id="2" creationId="{F0B0444C-B829-4CF7-B3EB-A6B0D237B448}"/>
          </ac:spMkLst>
        </pc:spChg>
        <pc:spChg chg="add mod">
          <ac:chgData name="Bharath Keshavamurthy (Student)" userId="2500ca56-9b7f-40c1-95b8-3e6c29cdff45" providerId="ADAL" clId="{BA246EB5-C187-40ED-8D9E-D217C8290135}" dt="2022-09-10T03:32:24.052" v="1346" actId="208"/>
          <ac:spMkLst>
            <pc:docMk/>
            <pc:sldMk cId="848849229" sldId="287"/>
            <ac:spMk id="3" creationId="{98160E68-0A56-33C2-8B6D-E2566252E705}"/>
          </ac:spMkLst>
        </pc:spChg>
        <pc:spChg chg="mod">
          <ac:chgData name="Bharath Keshavamurthy (Student)" userId="2500ca56-9b7f-40c1-95b8-3e6c29cdff45" providerId="ADAL" clId="{BA246EB5-C187-40ED-8D9E-D217C8290135}" dt="2022-09-01T14:07:12.819" v="288" actId="207"/>
          <ac:spMkLst>
            <pc:docMk/>
            <pc:sldMk cId="848849229" sldId="287"/>
            <ac:spMk id="4" creationId="{AB09941C-B34E-4790-990E-0113A39BFDA7}"/>
          </ac:spMkLst>
        </pc:spChg>
        <pc:spChg chg="add mod">
          <ac:chgData name="Bharath Keshavamurthy (Student)" userId="2500ca56-9b7f-40c1-95b8-3e6c29cdff45" providerId="ADAL" clId="{BA246EB5-C187-40ED-8D9E-D217C8290135}" dt="2022-09-10T03:34:00.094" v="1359" actId="208"/>
          <ac:spMkLst>
            <pc:docMk/>
            <pc:sldMk cId="848849229" sldId="287"/>
            <ac:spMk id="5" creationId="{17A740A0-5044-1E9E-D837-2704B891FD02}"/>
          </ac:spMkLst>
        </pc:spChg>
        <pc:spChg chg="add mod">
          <ac:chgData name="Bharath Keshavamurthy (Student)" userId="2500ca56-9b7f-40c1-95b8-3e6c29cdff45" providerId="ADAL" clId="{BA246EB5-C187-40ED-8D9E-D217C8290135}" dt="2022-09-01T13:54:20.163" v="244"/>
          <ac:spMkLst>
            <pc:docMk/>
            <pc:sldMk cId="848849229" sldId="287"/>
            <ac:spMk id="7" creationId="{B91C4424-4015-8CDA-491D-002048BD71DA}"/>
          </ac:spMkLst>
        </pc:spChg>
        <pc:spChg chg="add mod">
          <ac:chgData name="Bharath Keshavamurthy (Student)" userId="2500ca56-9b7f-40c1-95b8-3e6c29cdff45" providerId="ADAL" clId="{BA246EB5-C187-40ED-8D9E-D217C8290135}" dt="2022-09-09T21:07:09.337" v="1248" actId="14100"/>
          <ac:spMkLst>
            <pc:docMk/>
            <pc:sldMk cId="848849229" sldId="287"/>
            <ac:spMk id="8" creationId="{89632AEC-1946-CA17-F5E2-6616F26B4DDF}"/>
          </ac:spMkLst>
        </pc:spChg>
        <pc:spChg chg="mod">
          <ac:chgData name="Bharath Keshavamurthy (Student)" userId="2500ca56-9b7f-40c1-95b8-3e6c29cdff45" providerId="ADAL" clId="{BA246EB5-C187-40ED-8D9E-D217C8290135}" dt="2022-09-01T13:53:04.789" v="230" actId="1076"/>
          <ac:spMkLst>
            <pc:docMk/>
            <pc:sldMk cId="848849229" sldId="287"/>
            <ac:spMk id="9" creationId="{0C38852A-4964-42FC-93F3-DCF7A4B64612}"/>
          </ac:spMkLst>
        </pc:spChg>
        <pc:spChg chg="add mod">
          <ac:chgData name="Bharath Keshavamurthy (Student)" userId="2500ca56-9b7f-40c1-95b8-3e6c29cdff45" providerId="ADAL" clId="{BA246EB5-C187-40ED-8D9E-D217C8290135}" dt="2022-09-10T03:34:35.012" v="1360" actId="14100"/>
          <ac:spMkLst>
            <pc:docMk/>
            <pc:sldMk cId="848849229" sldId="287"/>
            <ac:spMk id="10" creationId="{4FD831FB-B781-3917-641B-EAE6186A2452}"/>
          </ac:spMkLst>
        </pc:spChg>
        <pc:spChg chg="del">
          <ac:chgData name="Bharath Keshavamurthy (Student)" userId="2500ca56-9b7f-40c1-95b8-3e6c29cdff45" providerId="ADAL" clId="{BA246EB5-C187-40ED-8D9E-D217C8290135}" dt="2022-09-01T13:48:59.878" v="197" actId="478"/>
          <ac:spMkLst>
            <pc:docMk/>
            <pc:sldMk cId="848849229" sldId="287"/>
            <ac:spMk id="11" creationId="{27FE178D-9CCB-4FC5-B045-EB536B92AD3E}"/>
          </ac:spMkLst>
        </pc:spChg>
        <pc:spChg chg="add mod">
          <ac:chgData name="Bharath Keshavamurthy (Student)" userId="2500ca56-9b7f-40c1-95b8-3e6c29cdff45" providerId="ADAL" clId="{BA246EB5-C187-40ED-8D9E-D217C8290135}" dt="2022-09-10T03:32:30.700" v="1347" actId="208"/>
          <ac:spMkLst>
            <pc:docMk/>
            <pc:sldMk cId="848849229" sldId="287"/>
            <ac:spMk id="11" creationId="{E2EA392D-537A-3CC0-E8FD-1F64D5DCEA5A}"/>
          </ac:spMkLst>
        </pc:spChg>
        <pc:spChg chg="del">
          <ac:chgData name="Bharath Keshavamurthy (Student)" userId="2500ca56-9b7f-40c1-95b8-3e6c29cdff45" providerId="ADAL" clId="{BA246EB5-C187-40ED-8D9E-D217C8290135}" dt="2022-09-01T13:48:59.878" v="197" actId="478"/>
          <ac:spMkLst>
            <pc:docMk/>
            <pc:sldMk cId="848849229" sldId="287"/>
            <ac:spMk id="12" creationId="{7D5D4B75-BBBF-4B09-9F64-BE68656E0B92}"/>
          </ac:spMkLst>
        </pc:spChg>
        <pc:spChg chg="add mod">
          <ac:chgData name="Bharath Keshavamurthy (Student)" userId="2500ca56-9b7f-40c1-95b8-3e6c29cdff45" providerId="ADAL" clId="{BA246EB5-C187-40ED-8D9E-D217C8290135}" dt="2022-09-10T03:33:34.169" v="1355" actId="208"/>
          <ac:spMkLst>
            <pc:docMk/>
            <pc:sldMk cId="848849229" sldId="287"/>
            <ac:spMk id="12" creationId="{D6E1B2FB-2A33-568F-1203-42CF4444B149}"/>
          </ac:spMkLst>
        </pc:spChg>
        <pc:spChg chg="add mod">
          <ac:chgData name="Bharath Keshavamurthy (Student)" userId="2500ca56-9b7f-40c1-95b8-3e6c29cdff45" providerId="ADAL" clId="{BA246EB5-C187-40ED-8D9E-D217C8290135}" dt="2022-09-10T03:33:14.778" v="1354" actId="14100"/>
          <ac:spMkLst>
            <pc:docMk/>
            <pc:sldMk cId="848849229" sldId="287"/>
            <ac:spMk id="13" creationId="{291A4AAA-674C-AB81-E393-B57E268AB39E}"/>
          </ac:spMkLst>
        </pc:spChg>
        <pc:spChg chg="add del mod">
          <ac:chgData name="Bharath Keshavamurthy (Student)" userId="2500ca56-9b7f-40c1-95b8-3e6c29cdff45" providerId="ADAL" clId="{BA246EB5-C187-40ED-8D9E-D217C8290135}" dt="2022-09-09T21:16:33.461" v="1307" actId="478"/>
          <ac:spMkLst>
            <pc:docMk/>
            <pc:sldMk cId="848849229" sldId="287"/>
            <ac:spMk id="13" creationId="{D382B6A4-0D99-12BB-57FA-558D65AC68DD}"/>
          </ac:spMkLst>
        </pc:spChg>
        <pc:spChg chg="add del mod">
          <ac:chgData name="Bharath Keshavamurthy (Student)" userId="2500ca56-9b7f-40c1-95b8-3e6c29cdff45" providerId="ADAL" clId="{BA246EB5-C187-40ED-8D9E-D217C8290135}" dt="2022-09-09T21:16:36.010" v="1308" actId="478"/>
          <ac:spMkLst>
            <pc:docMk/>
            <pc:sldMk cId="848849229" sldId="287"/>
            <ac:spMk id="14" creationId="{1A023C57-C632-10D4-A256-5D11E88E4FC0}"/>
          </ac:spMkLst>
        </pc:spChg>
        <pc:spChg chg="add mod">
          <ac:chgData name="Bharath Keshavamurthy (Student)" userId="2500ca56-9b7f-40c1-95b8-3e6c29cdff45" providerId="ADAL" clId="{BA246EB5-C187-40ED-8D9E-D217C8290135}" dt="2022-09-10T03:35:00.773" v="1366" actId="1582"/>
          <ac:spMkLst>
            <pc:docMk/>
            <pc:sldMk cId="848849229" sldId="287"/>
            <ac:spMk id="14" creationId="{B134F3DA-1E01-9514-6C3D-D34BE0D7DEEF}"/>
          </ac:spMkLst>
        </pc:spChg>
        <pc:spChg chg="add mod">
          <ac:chgData name="Bharath Keshavamurthy (Student)" userId="2500ca56-9b7f-40c1-95b8-3e6c29cdff45" providerId="ADAL" clId="{BA246EB5-C187-40ED-8D9E-D217C8290135}" dt="2022-09-10T03:32:37.855" v="1348" actId="208"/>
          <ac:spMkLst>
            <pc:docMk/>
            <pc:sldMk cId="848849229" sldId="287"/>
            <ac:spMk id="15" creationId="{7AECC966-25DA-ADF2-69C7-B2FDA41218DD}"/>
          </ac:spMkLst>
        </pc:spChg>
        <pc:spChg chg="del">
          <ac:chgData name="Bharath Keshavamurthy (Student)" userId="2500ca56-9b7f-40c1-95b8-3e6c29cdff45" providerId="ADAL" clId="{BA246EB5-C187-40ED-8D9E-D217C8290135}" dt="2022-09-01T13:49:09.538" v="201"/>
          <ac:spMkLst>
            <pc:docMk/>
            <pc:sldMk cId="848849229" sldId="287"/>
            <ac:spMk id="15" creationId="{F8C668FA-2417-47B5-B454-2D55FC17FF7A}"/>
          </ac:spMkLst>
        </pc:spChg>
        <pc:spChg chg="add del">
          <ac:chgData name="Bharath Keshavamurthy (Student)" userId="2500ca56-9b7f-40c1-95b8-3e6c29cdff45" providerId="ADAL" clId="{BA246EB5-C187-40ED-8D9E-D217C8290135}" dt="2022-09-09T21:17:01.167" v="1310" actId="11529"/>
          <ac:spMkLst>
            <pc:docMk/>
            <pc:sldMk cId="848849229" sldId="287"/>
            <ac:spMk id="16" creationId="{60C16A05-1FC2-A930-7D26-28E578A0894F}"/>
          </ac:spMkLst>
        </pc:spChg>
        <pc:spChg chg="add mod">
          <ac:chgData name="Bharath Keshavamurthy (Student)" userId="2500ca56-9b7f-40c1-95b8-3e6c29cdff45" providerId="ADAL" clId="{BA246EB5-C187-40ED-8D9E-D217C8290135}" dt="2022-09-10T03:35:45.539" v="1371" actId="1582"/>
          <ac:spMkLst>
            <pc:docMk/>
            <pc:sldMk cId="848849229" sldId="287"/>
            <ac:spMk id="16" creationId="{F88C407B-C751-C2C6-B8DC-331A34ADD18E}"/>
          </ac:spMkLst>
        </pc:spChg>
        <pc:spChg chg="add mod">
          <ac:chgData name="Bharath Keshavamurthy (Student)" userId="2500ca56-9b7f-40c1-95b8-3e6c29cdff45" providerId="ADAL" clId="{BA246EB5-C187-40ED-8D9E-D217C8290135}" dt="2022-09-10T03:33:51.805" v="1358" actId="208"/>
          <ac:spMkLst>
            <pc:docMk/>
            <pc:sldMk cId="848849229" sldId="287"/>
            <ac:spMk id="17" creationId="{ADB8CAE1-8337-53F3-17B9-44AA033F5A59}"/>
          </ac:spMkLst>
        </pc:spChg>
        <pc:spChg chg="add mod">
          <ac:chgData name="Bharath Keshavamurthy (Student)" userId="2500ca56-9b7f-40c1-95b8-3e6c29cdff45" providerId="ADAL" clId="{BA246EB5-C187-40ED-8D9E-D217C8290135}" dt="2022-09-10T03:33:40.370" v="1356" actId="208"/>
          <ac:spMkLst>
            <pc:docMk/>
            <pc:sldMk cId="848849229" sldId="287"/>
            <ac:spMk id="18" creationId="{56F12A40-EB46-2DBE-1FF4-A6B0165B235E}"/>
          </ac:spMkLst>
        </pc:spChg>
        <pc:spChg chg="del">
          <ac:chgData name="Bharath Keshavamurthy (Student)" userId="2500ca56-9b7f-40c1-95b8-3e6c29cdff45" providerId="ADAL" clId="{BA246EB5-C187-40ED-8D9E-D217C8290135}" dt="2022-09-01T13:49:04.342" v="199" actId="478"/>
          <ac:spMkLst>
            <pc:docMk/>
            <pc:sldMk cId="848849229" sldId="287"/>
            <ac:spMk id="18" creationId="{82257E0D-A360-46F1-8D30-3BB42071A176}"/>
          </ac:spMkLst>
        </pc:spChg>
        <pc:spChg chg="del">
          <ac:chgData name="Bharath Keshavamurthy (Student)" userId="2500ca56-9b7f-40c1-95b8-3e6c29cdff45" providerId="ADAL" clId="{BA246EB5-C187-40ED-8D9E-D217C8290135}" dt="2022-09-01T13:49:09.538" v="201"/>
          <ac:spMkLst>
            <pc:docMk/>
            <pc:sldMk cId="848849229" sldId="287"/>
            <ac:spMk id="19" creationId="{2B4CDDF6-55C3-415A-8D8B-7E03C3D616FC}"/>
          </ac:spMkLst>
        </pc:spChg>
        <pc:spChg chg="add mod">
          <ac:chgData name="Bharath Keshavamurthy (Student)" userId="2500ca56-9b7f-40c1-95b8-3e6c29cdff45" providerId="ADAL" clId="{BA246EB5-C187-40ED-8D9E-D217C8290135}" dt="2022-09-10T03:33:06.284" v="1352" actId="14100"/>
          <ac:spMkLst>
            <pc:docMk/>
            <pc:sldMk cId="848849229" sldId="287"/>
            <ac:spMk id="19" creationId="{D2538C03-4D9E-5A1B-AB0D-2C9F5D4C0CAB}"/>
          </ac:spMkLst>
        </pc:spChg>
        <pc:spChg chg="add mod">
          <ac:chgData name="Bharath Keshavamurthy (Student)" userId="2500ca56-9b7f-40c1-95b8-3e6c29cdff45" providerId="ADAL" clId="{BA246EB5-C187-40ED-8D9E-D217C8290135}" dt="2022-09-10T03:33:45.727" v="1357" actId="208"/>
          <ac:spMkLst>
            <pc:docMk/>
            <pc:sldMk cId="848849229" sldId="287"/>
            <ac:spMk id="20" creationId="{D05DD6F9-C0AA-88EC-04FE-D0A13BE65FA9}"/>
          </ac:spMkLst>
        </pc:spChg>
        <pc:spChg chg="add mod">
          <ac:chgData name="Bharath Keshavamurthy (Student)" userId="2500ca56-9b7f-40c1-95b8-3e6c29cdff45" providerId="ADAL" clId="{BA246EB5-C187-40ED-8D9E-D217C8290135}" dt="2022-09-10T03:39:56.780" v="1422" actId="1582"/>
          <ac:spMkLst>
            <pc:docMk/>
            <pc:sldMk cId="848849229" sldId="287"/>
            <ac:spMk id="21" creationId="{F2D21CD4-76EF-7591-5882-1C0B112DA61B}"/>
          </ac:spMkLst>
        </pc:spChg>
        <pc:spChg chg="add mod">
          <ac:chgData name="Bharath Keshavamurthy (Student)" userId="2500ca56-9b7f-40c1-95b8-3e6c29cdff45" providerId="ADAL" clId="{BA246EB5-C187-40ED-8D9E-D217C8290135}" dt="2022-09-10T03:40:35.093" v="1427" actId="14100"/>
          <ac:spMkLst>
            <pc:docMk/>
            <pc:sldMk cId="848849229" sldId="287"/>
            <ac:spMk id="22" creationId="{754A6611-2DAC-E564-D4E7-ACFF8ADF3230}"/>
          </ac:spMkLst>
        </pc:spChg>
        <pc:spChg chg="add mod">
          <ac:chgData name="Bharath Keshavamurthy (Student)" userId="2500ca56-9b7f-40c1-95b8-3e6c29cdff45" providerId="ADAL" clId="{BA246EB5-C187-40ED-8D9E-D217C8290135}" dt="2022-09-10T03:41:25.890" v="1444" actId="13926"/>
          <ac:spMkLst>
            <pc:docMk/>
            <pc:sldMk cId="848849229" sldId="287"/>
            <ac:spMk id="23" creationId="{F5FC138A-BD18-BE2B-1378-13F71AA44054}"/>
          </ac:spMkLst>
        </pc:spChg>
        <pc:spChg chg="add mod">
          <ac:chgData name="Bharath Keshavamurthy (Student)" userId="2500ca56-9b7f-40c1-95b8-3e6c29cdff45" providerId="ADAL" clId="{BA246EB5-C187-40ED-8D9E-D217C8290135}" dt="2022-09-10T03:41:43.032" v="1446" actId="571"/>
          <ac:spMkLst>
            <pc:docMk/>
            <pc:sldMk cId="848849229" sldId="287"/>
            <ac:spMk id="24" creationId="{48DC7AC5-108E-59C6-CFE7-DBBB95C776D9}"/>
          </ac:spMkLst>
        </pc:spChg>
        <pc:spChg chg="add mod">
          <ac:chgData name="Bharath Keshavamurthy (Student)" userId="2500ca56-9b7f-40c1-95b8-3e6c29cdff45" providerId="ADAL" clId="{BA246EB5-C187-40ED-8D9E-D217C8290135}" dt="2022-09-10T03:41:43.032" v="1446" actId="571"/>
          <ac:spMkLst>
            <pc:docMk/>
            <pc:sldMk cId="848849229" sldId="287"/>
            <ac:spMk id="25" creationId="{77C680CB-B772-1BFB-D66C-80948BEA522E}"/>
          </ac:spMkLst>
        </pc:spChg>
        <pc:spChg chg="add mod">
          <ac:chgData name="Bharath Keshavamurthy (Student)" userId="2500ca56-9b7f-40c1-95b8-3e6c29cdff45" providerId="ADAL" clId="{BA246EB5-C187-40ED-8D9E-D217C8290135}" dt="2022-09-10T03:41:43.032" v="1446" actId="571"/>
          <ac:spMkLst>
            <pc:docMk/>
            <pc:sldMk cId="848849229" sldId="287"/>
            <ac:spMk id="26" creationId="{7EC42E4F-BC01-6F2D-9C24-FB9DEF220D8C}"/>
          </ac:spMkLst>
        </pc:spChg>
        <pc:spChg chg="add mod">
          <ac:chgData name="Bharath Keshavamurthy (Student)" userId="2500ca56-9b7f-40c1-95b8-3e6c29cdff45" providerId="ADAL" clId="{BA246EB5-C187-40ED-8D9E-D217C8290135}" dt="2022-09-10T03:42:35.980" v="1452" actId="1582"/>
          <ac:spMkLst>
            <pc:docMk/>
            <pc:sldMk cId="848849229" sldId="287"/>
            <ac:spMk id="27" creationId="{3075911D-5C06-DD70-84D2-3F9A92E6B2E5}"/>
          </ac:spMkLst>
        </pc:spChg>
        <pc:spChg chg="add mod">
          <ac:chgData name="Bharath Keshavamurthy (Student)" userId="2500ca56-9b7f-40c1-95b8-3e6c29cdff45" providerId="ADAL" clId="{BA246EB5-C187-40ED-8D9E-D217C8290135}" dt="2022-09-10T03:42:57.726" v="1455" actId="1582"/>
          <ac:spMkLst>
            <pc:docMk/>
            <pc:sldMk cId="848849229" sldId="287"/>
            <ac:spMk id="28" creationId="{F2E3D4DD-7EC9-2434-B24A-74FFB20D7B99}"/>
          </ac:spMkLst>
        </pc:spChg>
        <pc:picChg chg="del mod">
          <ac:chgData name="Bharath Keshavamurthy (Student)" userId="2500ca56-9b7f-40c1-95b8-3e6c29cdff45" providerId="ADAL" clId="{BA246EB5-C187-40ED-8D9E-D217C8290135}" dt="2022-09-01T13:48:56.741" v="196" actId="478"/>
          <ac:picMkLst>
            <pc:docMk/>
            <pc:sldMk cId="848849229" sldId="287"/>
            <ac:picMk id="5" creationId="{D53A883D-EC77-411E-869A-89F4130F5616}"/>
          </ac:picMkLst>
        </pc:picChg>
        <pc:picChg chg="add mod">
          <ac:chgData name="Bharath Keshavamurthy (Student)" userId="2500ca56-9b7f-40c1-95b8-3e6c29cdff45" providerId="ADAL" clId="{BA246EB5-C187-40ED-8D9E-D217C8290135}" dt="2022-09-09T21:18:20.578" v="1325" actId="1076"/>
          <ac:picMkLst>
            <pc:docMk/>
            <pc:sldMk cId="848849229" sldId="287"/>
            <ac:picMk id="6" creationId="{05D8E52B-1755-4DC6-DA90-CF485052315F}"/>
          </ac:picMkLst>
        </pc:picChg>
        <pc:picChg chg="del">
          <ac:chgData name="Bharath Keshavamurthy (Student)" userId="2500ca56-9b7f-40c1-95b8-3e6c29cdff45" providerId="ADAL" clId="{BA246EB5-C187-40ED-8D9E-D217C8290135}" dt="2022-09-01T13:48:56.741" v="196" actId="478"/>
          <ac:picMkLst>
            <pc:docMk/>
            <pc:sldMk cId="848849229" sldId="287"/>
            <ac:picMk id="10" creationId="{B1F3542C-11FF-40F1-9C73-C309345C9D9E}"/>
          </ac:picMkLst>
        </pc:picChg>
        <pc:picChg chg="del">
          <ac:chgData name="Bharath Keshavamurthy (Student)" userId="2500ca56-9b7f-40c1-95b8-3e6c29cdff45" providerId="ADAL" clId="{BA246EB5-C187-40ED-8D9E-D217C8290135}" dt="2022-09-01T13:49:09.538" v="201"/>
          <ac:picMkLst>
            <pc:docMk/>
            <pc:sldMk cId="848849229" sldId="287"/>
            <ac:picMk id="13" creationId="{5C819037-A607-4A7B-ADF1-B04516199C89}"/>
          </ac:picMkLst>
        </pc:picChg>
        <pc:picChg chg="del">
          <ac:chgData name="Bharath Keshavamurthy (Student)" userId="2500ca56-9b7f-40c1-95b8-3e6c29cdff45" providerId="ADAL" clId="{BA246EB5-C187-40ED-8D9E-D217C8290135}" dt="2022-09-01T13:49:09.538" v="201"/>
          <ac:picMkLst>
            <pc:docMk/>
            <pc:sldMk cId="848849229" sldId="287"/>
            <ac:picMk id="17" creationId="{97FEBA57-8992-46BB-BCF0-5A83FE8E01E8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848849229" sldId="287"/>
            <ac:picMk id="22" creationId="{1A84841D-8DD6-BA9A-64C3-F05AA66395DE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848849229" sldId="287"/>
            <ac:picMk id="24" creationId="{8011A431-6E80-16D6-DA99-DDBBA5E04A1F}"/>
          </ac:picMkLst>
        </pc:picChg>
        <pc:inkChg chg="del">
          <ac:chgData name="Bharath Keshavamurthy (Student)" userId="2500ca56-9b7f-40c1-95b8-3e6c29cdff45" providerId="ADAL" clId="{BA246EB5-C187-40ED-8D9E-D217C8290135}" dt="2022-09-01T13:49:02.059" v="198" actId="478"/>
          <ac:inkMkLst>
            <pc:docMk/>
            <pc:sldMk cId="848849229" sldId="287"/>
            <ac:inkMk id="27" creationId="{AE822093-A693-4B34-AC32-2E25F2726822}"/>
          </ac:inkMkLst>
        </pc:inkChg>
        <pc:inkChg chg="del">
          <ac:chgData name="Bharath Keshavamurthy (Student)" userId="2500ca56-9b7f-40c1-95b8-3e6c29cdff45" providerId="ADAL" clId="{BA246EB5-C187-40ED-8D9E-D217C8290135}" dt="2022-09-01T13:48:59.878" v="197" actId="478"/>
          <ac:inkMkLst>
            <pc:docMk/>
            <pc:sldMk cId="848849229" sldId="287"/>
            <ac:inkMk id="28" creationId="{D9BC8B6A-D5FD-4124-9178-363448F9C850}"/>
          </ac:inkMkLst>
        </pc:inkChg>
        <pc:inkChg chg="del">
          <ac:chgData name="Bharath Keshavamurthy (Student)" userId="2500ca56-9b7f-40c1-95b8-3e6c29cdff45" providerId="ADAL" clId="{BA246EB5-C187-40ED-8D9E-D217C8290135}" dt="2022-09-01T13:48:59.878" v="197" actId="478"/>
          <ac:inkMkLst>
            <pc:docMk/>
            <pc:sldMk cId="848849229" sldId="287"/>
            <ac:inkMk id="29" creationId="{3D9B59BF-6AAB-4D29-968A-6CA9597B67AD}"/>
          </ac:inkMkLst>
        </pc:inkChg>
      </pc:sldChg>
      <pc:sldChg chg="del">
        <pc:chgData name="Bharath Keshavamurthy (Student)" userId="2500ca56-9b7f-40c1-95b8-3e6c29cdff45" providerId="ADAL" clId="{BA246EB5-C187-40ED-8D9E-D217C8290135}" dt="2022-09-01T12:48:43.960" v="125" actId="47"/>
        <pc:sldMkLst>
          <pc:docMk/>
          <pc:sldMk cId="2807722925" sldId="288"/>
        </pc:sldMkLst>
      </pc:sldChg>
      <pc:sldChg chg="del">
        <pc:chgData name="Bharath Keshavamurthy (Student)" userId="2500ca56-9b7f-40c1-95b8-3e6c29cdff45" providerId="ADAL" clId="{BA246EB5-C187-40ED-8D9E-D217C8290135}" dt="2022-09-08T21:41:52.591" v="324" actId="47"/>
        <pc:sldMkLst>
          <pc:docMk/>
          <pc:sldMk cId="3924434903" sldId="294"/>
        </pc:sldMkLst>
      </pc:sldChg>
      <pc:sldChg chg="modSp del mod modAnim">
        <pc:chgData name="Bharath Keshavamurthy (Student)" userId="2500ca56-9b7f-40c1-95b8-3e6c29cdff45" providerId="ADAL" clId="{BA246EB5-C187-40ED-8D9E-D217C8290135}" dt="2022-09-13T18:26:11.677" v="1567" actId="2696"/>
        <pc:sldMkLst>
          <pc:docMk/>
          <pc:sldMk cId="3751226296" sldId="295"/>
        </pc:sldMkLst>
        <pc:spChg chg="mod">
          <ac:chgData name="Bharath Keshavamurthy (Student)" userId="2500ca56-9b7f-40c1-95b8-3e6c29cdff45" providerId="ADAL" clId="{BA246EB5-C187-40ED-8D9E-D217C8290135}" dt="2022-09-01T12:49:44.430" v="157" actId="1076"/>
          <ac:spMkLst>
            <pc:docMk/>
            <pc:sldMk cId="3751226296" sldId="295"/>
            <ac:spMk id="2" creationId="{F1CC752D-D842-4471-9987-CCC063BF2AB5}"/>
          </ac:spMkLst>
        </pc:spChg>
      </pc:sldChg>
      <pc:sldChg chg="modSp mod setBg">
        <pc:chgData name="Bharath Keshavamurthy (Student)" userId="2500ca56-9b7f-40c1-95b8-3e6c29cdff45" providerId="ADAL" clId="{BA246EB5-C187-40ED-8D9E-D217C8290135}" dt="2022-09-01T12:28:03.395" v="4"/>
        <pc:sldMkLst>
          <pc:docMk/>
          <pc:sldMk cId="1225808391" sldId="296"/>
        </pc:sldMkLst>
        <pc:spChg chg="mod">
          <ac:chgData name="Bharath Keshavamurthy (Student)" userId="2500ca56-9b7f-40c1-95b8-3e6c29cdff45" providerId="ADAL" clId="{BA246EB5-C187-40ED-8D9E-D217C8290135}" dt="2022-09-01T12:27:53.571" v="3" actId="1076"/>
          <ac:spMkLst>
            <pc:docMk/>
            <pc:sldMk cId="1225808391" sldId="296"/>
            <ac:spMk id="3" creationId="{B04310B3-D245-48DC-B226-37246A623A70}"/>
          </ac:spMkLst>
        </pc:sp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969291705" sldId="298"/>
        </pc:sldMkLst>
        <pc:spChg chg="mod">
          <ac:chgData name="Bharath Keshavamurthy (Student)" userId="2500ca56-9b7f-40c1-95b8-3e6c29cdff45" providerId="ADAL" clId="{BA246EB5-C187-40ED-8D9E-D217C8290135}" dt="2022-09-13T18:18:35.170" v="1537" actId="1582"/>
          <ac:spMkLst>
            <pc:docMk/>
            <pc:sldMk cId="969291705" sldId="298"/>
            <ac:spMk id="5" creationId="{B4659475-93B4-B7E0-3DAC-324EDE69E68E}"/>
          </ac:spMkLst>
        </pc:spChg>
        <pc:spChg chg="mod">
          <ac:chgData name="Bharath Keshavamurthy (Student)" userId="2500ca56-9b7f-40c1-95b8-3e6c29cdff45" providerId="ADAL" clId="{BA246EB5-C187-40ED-8D9E-D217C8290135}" dt="2022-09-13T18:14:32.665" v="1524" actId="14100"/>
          <ac:spMkLst>
            <pc:docMk/>
            <pc:sldMk cId="969291705" sldId="298"/>
            <ac:spMk id="6" creationId="{6519A87C-CC63-E9E1-E8E7-C0691C5B5915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969291705" sldId="298"/>
            <ac:picMk id="10" creationId="{A51F67E5-685F-EA19-8EE9-D32F042E075C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969291705" sldId="298"/>
            <ac:picMk id="16" creationId="{E5D0CDFE-0CFF-8DAC-1175-214EF120178A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969291705" sldId="298"/>
            <ac:picMk id="18" creationId="{159AD409-2AFD-13BD-C068-86D64E55F6B1}"/>
          </ac:picMkLst>
        </pc:picChg>
        <pc:cxnChg chg="mod">
          <ac:chgData name="Bharath Keshavamurthy (Student)" userId="2500ca56-9b7f-40c1-95b8-3e6c29cdff45" providerId="ADAL" clId="{BA246EB5-C187-40ED-8D9E-D217C8290135}" dt="2022-09-13T18:18:35.170" v="1537" actId="1582"/>
          <ac:cxnSpMkLst>
            <pc:docMk/>
            <pc:sldMk cId="969291705" sldId="298"/>
            <ac:cxnSpMk id="9" creationId="{B44D62F4-0CB1-3532-D2DE-F06891AFE4E0}"/>
          </ac:cxnSpMkLst>
        </pc:cxnChg>
        <pc:cxnChg chg="mod">
          <ac:chgData name="Bharath Keshavamurthy (Student)" userId="2500ca56-9b7f-40c1-95b8-3e6c29cdff45" providerId="ADAL" clId="{BA246EB5-C187-40ED-8D9E-D217C8290135}" dt="2022-09-13T18:18:35.170" v="1537" actId="1582"/>
          <ac:cxnSpMkLst>
            <pc:docMk/>
            <pc:sldMk cId="969291705" sldId="298"/>
            <ac:cxnSpMk id="14" creationId="{0C1D5AC6-9332-CEFE-5E74-448129156D84}"/>
          </ac:cxnSpMkLst>
        </pc:cxnChg>
      </pc:sldChg>
      <pc:sldChg chg="modSp mod setBg">
        <pc:chgData name="Bharath Keshavamurthy (Student)" userId="2500ca56-9b7f-40c1-95b8-3e6c29cdff45" providerId="ADAL" clId="{BA246EB5-C187-40ED-8D9E-D217C8290135}" dt="2022-09-01T12:47:05.638" v="103"/>
        <pc:sldMkLst>
          <pc:docMk/>
          <pc:sldMk cId="3107164570" sldId="299"/>
        </pc:sldMkLst>
        <pc:spChg chg="mod">
          <ac:chgData name="Bharath Keshavamurthy (Student)" userId="2500ca56-9b7f-40c1-95b8-3e6c29cdff45" providerId="ADAL" clId="{BA246EB5-C187-40ED-8D9E-D217C8290135}" dt="2022-09-01T12:46:28.928" v="96" actId="20577"/>
          <ac:spMkLst>
            <pc:docMk/>
            <pc:sldMk cId="3107164570" sldId="299"/>
            <ac:spMk id="2" creationId="{8FB2892C-17E8-4546-9A92-8528F187B32D}"/>
          </ac:spMkLst>
        </pc:spChg>
        <pc:spChg chg="mod">
          <ac:chgData name="Bharath Keshavamurthy (Student)" userId="2500ca56-9b7f-40c1-95b8-3e6c29cdff45" providerId="ADAL" clId="{BA246EB5-C187-40ED-8D9E-D217C8290135}" dt="2022-09-01T12:47:05.638" v="103"/>
          <ac:spMkLst>
            <pc:docMk/>
            <pc:sldMk cId="3107164570" sldId="299"/>
            <ac:spMk id="3" creationId="{422B3DAF-AE4D-4B0C-B30D-DC203D84C4AF}"/>
          </ac:spMkLst>
        </pc:spChg>
      </pc:sldChg>
      <pc:sldChg chg="addSp delSp modSp mod modTransition setBg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837773505" sldId="301"/>
        </pc:sldMkLst>
        <pc:spChg chg="mod">
          <ac:chgData name="Bharath Keshavamurthy (Student)" userId="2500ca56-9b7f-40c1-95b8-3e6c29cdff45" providerId="ADAL" clId="{BA246EB5-C187-40ED-8D9E-D217C8290135}" dt="2022-09-01T12:51:01.205" v="158" actId="207"/>
          <ac:spMkLst>
            <pc:docMk/>
            <pc:sldMk cId="837773505" sldId="301"/>
            <ac:spMk id="3" creationId="{8C9ABEE2-31A2-43DF-8DEE-D0202953A480}"/>
          </ac:spMkLst>
        </pc:sp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837773505" sldId="301"/>
            <ac:picMk id="6" creationId="{A092BE21-3398-47E4-0727-0DB5413928FA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837773505" sldId="301"/>
            <ac:picMk id="9" creationId="{87095366-5579-B25D-9FD2-17DE7FDF345D}"/>
          </ac:picMkLst>
        </pc:picChg>
      </pc:sldChg>
      <pc:sldChg chg="modSp del mod">
        <pc:chgData name="Bharath Keshavamurthy (Student)" userId="2500ca56-9b7f-40c1-95b8-3e6c29cdff45" providerId="ADAL" clId="{BA246EB5-C187-40ED-8D9E-D217C8290135}" dt="2022-09-08T21:41:42.912" v="323" actId="47"/>
        <pc:sldMkLst>
          <pc:docMk/>
          <pc:sldMk cId="3739870742" sldId="302"/>
        </pc:sldMkLst>
        <pc:spChg chg="mod">
          <ac:chgData name="Bharath Keshavamurthy (Student)" userId="2500ca56-9b7f-40c1-95b8-3e6c29cdff45" providerId="ADAL" clId="{BA246EB5-C187-40ED-8D9E-D217C8290135}" dt="2022-09-01T14:08:57.196" v="304" actId="207"/>
          <ac:spMkLst>
            <pc:docMk/>
            <pc:sldMk cId="3739870742" sldId="302"/>
            <ac:spMk id="4" creationId="{5CF94CBA-71F4-40A7-82D5-CBCB9EB3E858}"/>
          </ac:spMkLst>
        </pc:spChg>
      </pc:sldChg>
      <pc:sldChg chg="modSp mod">
        <pc:chgData name="Bharath Keshavamurthy (Student)" userId="2500ca56-9b7f-40c1-95b8-3e6c29cdff45" providerId="ADAL" clId="{BA246EB5-C187-40ED-8D9E-D217C8290135}" dt="2022-09-01T13:57:49.556" v="263" actId="20577"/>
        <pc:sldMkLst>
          <pc:docMk/>
          <pc:sldMk cId="2352136039" sldId="303"/>
        </pc:sldMkLst>
        <pc:spChg chg="mod">
          <ac:chgData name="Bharath Keshavamurthy (Student)" userId="2500ca56-9b7f-40c1-95b8-3e6c29cdff45" providerId="ADAL" clId="{BA246EB5-C187-40ED-8D9E-D217C8290135}" dt="2022-09-01T13:57:49.556" v="263" actId="20577"/>
          <ac:spMkLst>
            <pc:docMk/>
            <pc:sldMk cId="2352136039" sldId="303"/>
            <ac:spMk id="3" creationId="{AEDB4823-30F8-4D18-833C-DCD8DD1CE594}"/>
          </ac:spMkLst>
        </pc:sp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028841004" sldId="304"/>
        </pc:sldMkLst>
        <pc:spChg chg="add mod">
          <ac:chgData name="Bharath Keshavamurthy (Student)" userId="2500ca56-9b7f-40c1-95b8-3e6c29cdff45" providerId="ADAL" clId="{BA246EB5-C187-40ED-8D9E-D217C8290135}" dt="2022-09-13T18:10:17.126" v="1490" actId="208"/>
          <ac:spMkLst>
            <pc:docMk/>
            <pc:sldMk cId="1028841004" sldId="304"/>
            <ac:spMk id="2" creationId="{9534C9B8-2C37-6A90-1C56-B980E40E292D}"/>
          </ac:spMkLst>
        </pc:spChg>
        <pc:spChg chg="add mod">
          <ac:chgData name="Bharath Keshavamurthy (Student)" userId="2500ca56-9b7f-40c1-95b8-3e6c29cdff45" providerId="ADAL" clId="{BA246EB5-C187-40ED-8D9E-D217C8290135}" dt="2022-09-13T18:10:17.126" v="1490" actId="208"/>
          <ac:spMkLst>
            <pc:docMk/>
            <pc:sldMk cId="1028841004" sldId="304"/>
            <ac:spMk id="6" creationId="{CF60D628-8921-C538-47E6-164210736247}"/>
          </ac:spMkLst>
        </pc:spChg>
        <pc:spChg chg="add mod">
          <ac:chgData name="Bharath Keshavamurthy (Student)" userId="2500ca56-9b7f-40c1-95b8-3e6c29cdff45" providerId="ADAL" clId="{BA246EB5-C187-40ED-8D9E-D217C8290135}" dt="2022-09-13T18:10:17.126" v="1490" actId="208"/>
          <ac:spMkLst>
            <pc:docMk/>
            <pc:sldMk cId="1028841004" sldId="304"/>
            <ac:spMk id="7" creationId="{2201DF94-7D7D-3171-2B94-80D9817CDC66}"/>
          </ac:spMkLst>
        </pc:spChg>
        <pc:spChg chg="add mod">
          <ac:chgData name="Bharath Keshavamurthy (Student)" userId="2500ca56-9b7f-40c1-95b8-3e6c29cdff45" providerId="ADAL" clId="{BA246EB5-C187-40ED-8D9E-D217C8290135}" dt="2022-09-13T18:10:17.126" v="1490" actId="208"/>
          <ac:spMkLst>
            <pc:docMk/>
            <pc:sldMk cId="1028841004" sldId="304"/>
            <ac:spMk id="12" creationId="{2BEF017B-7E4C-6178-C9BD-EF60F25E1A99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028841004" sldId="304"/>
            <ac:picMk id="15" creationId="{A5A53BE9-E678-CAE3-3FC5-1B36943610FA}"/>
          </ac:picMkLst>
        </pc:pic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1028841004" sldId="304"/>
            <ac:picMk id="16" creationId="{B7F184D8-4467-A8F1-2FD2-7491698C33BF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028841004" sldId="304"/>
            <ac:picMk id="18" creationId="{0D003300-960E-EAF6-8F26-D904001B258F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028841004" sldId="304"/>
            <ac:picMk id="21" creationId="{B5AB7B07-1152-3015-59A1-671C842699EC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1028841004" sldId="304"/>
            <ac:picMk id="23" creationId="{8F64B094-8BBF-4FF0-C48D-3AC24D28F6D4}"/>
          </ac:picMkLst>
        </pc:picChg>
      </pc:sldChg>
      <pc:sldChg chg="modSp mod">
        <pc:chgData name="Bharath Keshavamurthy (Student)" userId="2500ca56-9b7f-40c1-95b8-3e6c29cdff45" providerId="ADAL" clId="{BA246EB5-C187-40ED-8D9E-D217C8290135}" dt="2022-09-01T14:07:04.824" v="287" actId="207"/>
        <pc:sldMkLst>
          <pc:docMk/>
          <pc:sldMk cId="315801807" sldId="307"/>
        </pc:sldMkLst>
        <pc:spChg chg="mod">
          <ac:chgData name="Bharath Keshavamurthy (Student)" userId="2500ca56-9b7f-40c1-95b8-3e6c29cdff45" providerId="ADAL" clId="{BA246EB5-C187-40ED-8D9E-D217C8290135}" dt="2022-09-01T14:07:04.824" v="287" actId="207"/>
          <ac:spMkLst>
            <pc:docMk/>
            <pc:sldMk cId="315801807" sldId="307"/>
            <ac:spMk id="4" creationId="{06C0CBA5-5020-4899-9E30-0D403DD0F1FE}"/>
          </ac:spMkLst>
        </pc:spChg>
        <pc:spChg chg="mod">
          <ac:chgData name="Bharath Keshavamurthy (Student)" userId="2500ca56-9b7f-40c1-95b8-3e6c29cdff45" providerId="ADAL" clId="{BA246EB5-C187-40ED-8D9E-D217C8290135}" dt="2022-09-01T12:48:17.989" v="124" actId="1076"/>
          <ac:spMkLst>
            <pc:docMk/>
            <pc:sldMk cId="315801807" sldId="307"/>
            <ac:spMk id="7" creationId="{3B8B2A66-A79D-48BF-8BCA-91E7BE2ED276}"/>
          </ac:spMkLst>
        </pc:spChg>
        <pc:picChg chg="mod">
          <ac:chgData name="Bharath Keshavamurthy (Student)" userId="2500ca56-9b7f-40c1-95b8-3e6c29cdff45" providerId="ADAL" clId="{BA246EB5-C187-40ED-8D9E-D217C8290135}" dt="2022-09-01T12:47:28.013" v="105" actId="14826"/>
          <ac:picMkLst>
            <pc:docMk/>
            <pc:sldMk cId="315801807" sldId="307"/>
            <ac:picMk id="6" creationId="{2EB00237-20B9-4873-A8CD-C183B417E3DE}"/>
          </ac:picMkLst>
        </pc:pic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94776893" sldId="310"/>
        </pc:sldMkLst>
        <pc:spChg chg="mod">
          <ac:chgData name="Bharath Keshavamurthy (Student)" userId="2500ca56-9b7f-40c1-95b8-3e6c29cdff45" providerId="ADAL" clId="{BA246EB5-C187-40ED-8D9E-D217C8290135}" dt="2022-09-01T14:08:07.701" v="296" actId="207"/>
          <ac:spMkLst>
            <pc:docMk/>
            <pc:sldMk cId="194776893" sldId="310"/>
            <ac:spMk id="4" creationId="{A550748C-1756-43B3-9420-754C5786418B}"/>
          </ac:spMkLst>
        </pc:spChg>
        <pc:spChg chg="mod">
          <ac:chgData name="Bharath Keshavamurthy (Student)" userId="2500ca56-9b7f-40c1-95b8-3e6c29cdff45" providerId="ADAL" clId="{BA246EB5-C187-40ED-8D9E-D217C8290135}" dt="2022-09-09T20:44:38.303" v="1071" actId="122"/>
          <ac:spMkLst>
            <pc:docMk/>
            <pc:sldMk cId="194776893" sldId="310"/>
            <ac:spMk id="14" creationId="{0F037122-86A3-4431-8FFE-27F3C50D1BA3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94776893" sldId="310"/>
            <ac:picMk id="3" creationId="{639C280D-D7DF-0A71-C11D-D95C0EFCC21C}"/>
          </ac:picMkLst>
        </pc:pic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194776893" sldId="310"/>
            <ac:picMk id="3" creationId="{B2FCE107-B1CB-A4BD-2B73-9ADAD4BF0D93}"/>
          </ac:picMkLst>
        </pc:picChg>
        <pc:picChg chg="mod">
          <ac:chgData name="Bharath Keshavamurthy (Student)" userId="2500ca56-9b7f-40c1-95b8-3e6c29cdff45" providerId="ADAL" clId="{BA246EB5-C187-40ED-8D9E-D217C8290135}" dt="2022-09-09T20:44:21.106" v="1068" actId="1076"/>
          <ac:picMkLst>
            <pc:docMk/>
            <pc:sldMk cId="194776893" sldId="310"/>
            <ac:picMk id="6" creationId="{87FF0429-DFC3-6048-909C-5236206E353B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94776893" sldId="310"/>
            <ac:picMk id="8" creationId="{30B1C095-C423-6375-EB72-23BFE287177E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94776893" sldId="310"/>
            <ac:picMk id="11" creationId="{C1C07FE8-866E-B82E-DFD4-028AC6C473E4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194776893" sldId="310"/>
            <ac:picMk id="12" creationId="{6D87888E-3DA4-248B-CC75-631EEC86CBB9}"/>
          </ac:picMkLst>
        </pc:picChg>
        <pc:cxnChg chg="mod">
          <ac:chgData name="Bharath Keshavamurthy (Student)" userId="2500ca56-9b7f-40c1-95b8-3e6c29cdff45" providerId="ADAL" clId="{BA246EB5-C187-40ED-8D9E-D217C8290135}" dt="2022-09-13T18:15:52.849" v="1527" actId="1582"/>
          <ac:cxnSpMkLst>
            <pc:docMk/>
            <pc:sldMk cId="194776893" sldId="310"/>
            <ac:cxnSpMk id="9" creationId="{B6E6FB9A-22F5-117F-5F07-026BDFB92F72}"/>
          </ac:cxnSpMkLst>
        </pc:cxn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721453869" sldId="312"/>
        </pc:sldMkLst>
        <pc:spChg chg="mod">
          <ac:chgData name="Bharath Keshavamurthy (Student)" userId="2500ca56-9b7f-40c1-95b8-3e6c29cdff45" providerId="ADAL" clId="{BA246EB5-C187-40ED-8D9E-D217C8290135}" dt="2022-09-01T17:11:07.687" v="320" actId="20577"/>
          <ac:spMkLst>
            <pc:docMk/>
            <pc:sldMk cId="1721453869" sldId="312"/>
            <ac:spMk id="3" creationId="{37053FC3-1755-4CA1-AAFB-84AFFE08CC9B}"/>
          </ac:spMkLst>
        </pc:sp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721453869" sldId="312"/>
            <ac:picMk id="6" creationId="{85C5D274-6616-273D-FB71-7066C471F53A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721453869" sldId="312"/>
            <ac:picMk id="9" creationId="{F2CC5C97-341A-FF58-4B67-89F08FB9A9A6}"/>
          </ac:picMkLst>
        </pc:picChg>
      </pc:sldChg>
      <pc:sldChg chg="addSp delSp modSp mod modTransition addAnim delAnim modAnim delDesignEle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3684512056" sldId="313"/>
        </pc:sldMkLst>
        <pc:spChg chg="add mod">
          <ac:chgData name="Bharath Keshavamurthy (Student)" userId="2500ca56-9b7f-40c1-95b8-3e6c29cdff45" providerId="ADAL" clId="{BA246EB5-C187-40ED-8D9E-D217C8290135}" dt="2022-09-01T12:41:44.838" v="10"/>
          <ac:spMkLst>
            <pc:docMk/>
            <pc:sldMk cId="3684512056" sldId="313"/>
            <ac:spMk id="2" creationId="{71F8AAAE-5F03-E353-BCE1-E70FAE71DA78}"/>
          </ac:spMkLst>
        </pc:spChg>
        <pc:spChg chg="mod">
          <ac:chgData name="Bharath Keshavamurthy (Student)" userId="2500ca56-9b7f-40c1-95b8-3e6c29cdff45" providerId="ADAL" clId="{BA246EB5-C187-40ED-8D9E-D217C8290135}" dt="2022-09-01T14:07:30.841" v="291" actId="207"/>
          <ac:spMkLst>
            <pc:docMk/>
            <pc:sldMk cId="3684512056" sldId="313"/>
            <ac:spMk id="4" creationId="{296B141D-6544-4FEF-9F00-C3156DD01032}"/>
          </ac:spMkLst>
        </pc:spChg>
        <pc:spChg chg="add mod">
          <ac:chgData name="Bharath Keshavamurthy (Student)" userId="2500ca56-9b7f-40c1-95b8-3e6c29cdff45" providerId="ADAL" clId="{BA246EB5-C187-40ED-8D9E-D217C8290135}" dt="2022-09-09T20:16:47.361" v="803" actId="122"/>
          <ac:spMkLst>
            <pc:docMk/>
            <pc:sldMk cId="3684512056" sldId="313"/>
            <ac:spMk id="7" creationId="{1715A645-7460-343E-7BA1-9199EEA96CEF}"/>
          </ac:spMkLst>
        </pc:spChg>
        <pc:spChg chg="add mod">
          <ac:chgData name="Bharath Keshavamurthy (Student)" userId="2500ca56-9b7f-40c1-95b8-3e6c29cdff45" providerId="ADAL" clId="{BA246EB5-C187-40ED-8D9E-D217C8290135}" dt="2022-09-13T18:20:05.252" v="1542" actId="571"/>
          <ac:spMkLst>
            <pc:docMk/>
            <pc:sldMk cId="3684512056" sldId="313"/>
            <ac:spMk id="8" creationId="{025B4818-19F6-FC3E-0F35-9F7358519BCA}"/>
          </ac:spMkLst>
        </pc:spChg>
        <pc:spChg chg="mod">
          <ac:chgData name="Bharath Keshavamurthy (Student)" userId="2500ca56-9b7f-40c1-95b8-3e6c29cdff45" providerId="ADAL" clId="{BA246EB5-C187-40ED-8D9E-D217C8290135}" dt="2022-09-01T13:41:36.281" v="194" actId="1076"/>
          <ac:spMkLst>
            <pc:docMk/>
            <pc:sldMk cId="3684512056" sldId="313"/>
            <ac:spMk id="12" creationId="{F08364FB-E96F-4D62-834E-C311E5349A53}"/>
          </ac:spMkLst>
        </pc:spChg>
        <pc:spChg chg="add del mod">
          <ac:chgData name="Bharath Keshavamurthy (Student)" userId="2500ca56-9b7f-40c1-95b8-3e6c29cdff45" providerId="ADAL" clId="{BA246EB5-C187-40ED-8D9E-D217C8290135}" dt="2022-09-13T18:23:36.957" v="1557" actId="478"/>
          <ac:spMkLst>
            <pc:docMk/>
            <pc:sldMk cId="3684512056" sldId="313"/>
            <ac:spMk id="13" creationId="{3D6D32C9-59DA-C34F-1739-13F0A3938475}"/>
          </ac:spMkLst>
        </pc:spChg>
        <pc:spChg chg="del">
          <ac:chgData name="Bharath Keshavamurthy (Student)" userId="2500ca56-9b7f-40c1-95b8-3e6c29cdff45" providerId="ADAL" clId="{BA246EB5-C187-40ED-8D9E-D217C8290135}" dt="2022-09-01T12:40:57.126" v="6"/>
          <ac:spMkLst>
            <pc:docMk/>
            <pc:sldMk cId="3684512056" sldId="313"/>
            <ac:spMk id="13" creationId="{F8C668FA-2417-47B5-B454-2D55FC17FF7A}"/>
          </ac:spMkLst>
        </pc:spChg>
        <pc:spChg chg="add mod">
          <ac:chgData name="Bharath Keshavamurthy (Student)" userId="2500ca56-9b7f-40c1-95b8-3e6c29cdff45" providerId="ADAL" clId="{BA246EB5-C187-40ED-8D9E-D217C8290135}" dt="2022-09-13T18:21:48.869" v="1548" actId="1582"/>
          <ac:spMkLst>
            <pc:docMk/>
            <pc:sldMk cId="3684512056" sldId="313"/>
            <ac:spMk id="14" creationId="{0B20D392-B698-290D-6789-9146197E8981}"/>
          </ac:spMkLst>
        </pc:spChg>
        <pc:spChg chg="add del mod">
          <ac:chgData name="Bharath Keshavamurthy (Student)" userId="2500ca56-9b7f-40c1-95b8-3e6c29cdff45" providerId="ADAL" clId="{BA246EB5-C187-40ED-8D9E-D217C8290135}" dt="2022-09-13T18:23:29.880" v="1556" actId="478"/>
          <ac:spMkLst>
            <pc:docMk/>
            <pc:sldMk cId="3684512056" sldId="313"/>
            <ac:spMk id="15" creationId="{ABA8F168-EFE3-CAE7-DB71-475F81D99C2E}"/>
          </ac:spMkLst>
        </pc:spChg>
        <pc:spChg chg="add del mod">
          <ac:chgData name="Bharath Keshavamurthy (Student)" userId="2500ca56-9b7f-40c1-95b8-3e6c29cdff45" providerId="ADAL" clId="{BA246EB5-C187-40ED-8D9E-D217C8290135}" dt="2022-09-13T18:22:54.388" v="1553" actId="478"/>
          <ac:spMkLst>
            <pc:docMk/>
            <pc:sldMk cId="3684512056" sldId="313"/>
            <ac:spMk id="16" creationId="{5E01CBC9-A1B8-4827-A362-6A9E38991F6B}"/>
          </ac:spMkLst>
        </pc:spChg>
        <pc:spChg chg="del">
          <ac:chgData name="Bharath Keshavamurthy (Student)" userId="2500ca56-9b7f-40c1-95b8-3e6c29cdff45" providerId="ADAL" clId="{BA246EB5-C187-40ED-8D9E-D217C8290135}" dt="2022-09-01T12:40:57.126" v="6"/>
          <ac:spMkLst>
            <pc:docMk/>
            <pc:sldMk cId="3684512056" sldId="313"/>
            <ac:spMk id="17" creationId="{2B4CDDF6-55C3-415A-8D8B-7E03C3D616FC}"/>
          </ac:spMkLst>
        </pc:spChg>
        <pc:spChg chg="add mod">
          <ac:chgData name="Bharath Keshavamurthy (Student)" userId="2500ca56-9b7f-40c1-95b8-3e6c29cdff45" providerId="ADAL" clId="{BA246EB5-C187-40ED-8D9E-D217C8290135}" dt="2022-09-09T20:16:50.237" v="804" actId="122"/>
          <ac:spMkLst>
            <pc:docMk/>
            <pc:sldMk cId="3684512056" sldId="313"/>
            <ac:spMk id="17" creationId="{7E00B907-086C-9D34-2FC3-AB7FD5F9550E}"/>
          </ac:spMkLst>
        </pc:spChg>
        <pc:spChg chg="add mod">
          <ac:chgData name="Bharath Keshavamurthy (Student)" userId="2500ca56-9b7f-40c1-95b8-3e6c29cdff45" providerId="ADAL" clId="{BA246EB5-C187-40ED-8D9E-D217C8290135}" dt="2022-09-13T18:21:24.376" v="1546" actId="1076"/>
          <ac:spMkLst>
            <pc:docMk/>
            <pc:sldMk cId="3684512056" sldId="313"/>
            <ac:spMk id="18" creationId="{4705D36C-BEB6-6CAD-459D-6259648E7A52}"/>
          </ac:spMkLst>
        </pc:spChg>
        <pc:spChg chg="add del mod">
          <ac:chgData name="Bharath Keshavamurthy (Student)" userId="2500ca56-9b7f-40c1-95b8-3e6c29cdff45" providerId="ADAL" clId="{BA246EB5-C187-40ED-8D9E-D217C8290135}" dt="2022-09-13T18:23:25.458" v="1555" actId="478"/>
          <ac:spMkLst>
            <pc:docMk/>
            <pc:sldMk cId="3684512056" sldId="313"/>
            <ac:spMk id="19" creationId="{9781FE55-CF54-74AE-B21A-3788879BD5F4}"/>
          </ac:spMkLst>
        </pc:spChg>
        <pc:spChg chg="add mod">
          <ac:chgData name="Bharath Keshavamurthy (Student)" userId="2500ca56-9b7f-40c1-95b8-3e6c29cdff45" providerId="ADAL" clId="{BA246EB5-C187-40ED-8D9E-D217C8290135}" dt="2022-09-09T20:11:11.874" v="570" actId="1582"/>
          <ac:spMkLst>
            <pc:docMk/>
            <pc:sldMk cId="3684512056" sldId="313"/>
            <ac:spMk id="20" creationId="{8337AAE3-1086-9A25-A3C2-39065108430D}"/>
          </ac:spMkLst>
        </pc:spChg>
        <pc:spChg chg="add mod">
          <ac:chgData name="Bharath Keshavamurthy (Student)" userId="2500ca56-9b7f-40c1-95b8-3e6c29cdff45" providerId="ADAL" clId="{BA246EB5-C187-40ED-8D9E-D217C8290135}" dt="2022-09-09T20:16:52.984" v="805" actId="122"/>
          <ac:spMkLst>
            <pc:docMk/>
            <pc:sldMk cId="3684512056" sldId="313"/>
            <ac:spMk id="21" creationId="{2BA5A573-EF7E-9E9D-7F99-C1FC191380C7}"/>
          </ac:spMkLst>
        </pc:spChg>
        <pc:spChg chg="add mod">
          <ac:chgData name="Bharath Keshavamurthy (Student)" userId="2500ca56-9b7f-40c1-95b8-3e6c29cdff45" providerId="ADAL" clId="{BA246EB5-C187-40ED-8D9E-D217C8290135}" dt="2022-09-13T18:22:16.568" v="1549" actId="1582"/>
          <ac:spMkLst>
            <pc:docMk/>
            <pc:sldMk cId="3684512056" sldId="313"/>
            <ac:spMk id="22" creationId="{16DE0684-8359-205F-A0A5-9BD40A014718}"/>
          </ac:spMkLst>
        </pc:spChg>
        <pc:spChg chg="add mod">
          <ac:chgData name="Bharath Keshavamurthy (Student)" userId="2500ca56-9b7f-40c1-95b8-3e6c29cdff45" providerId="ADAL" clId="{BA246EB5-C187-40ED-8D9E-D217C8290135}" dt="2022-09-13T18:22:16.568" v="1549" actId="1582"/>
          <ac:spMkLst>
            <pc:docMk/>
            <pc:sldMk cId="3684512056" sldId="313"/>
            <ac:spMk id="24" creationId="{704CCF87-D605-D7FD-4E9B-C6CF2522B26A}"/>
          </ac:spMkLst>
        </pc:spChg>
        <pc:spChg chg="add mod">
          <ac:chgData name="Bharath Keshavamurthy (Student)" userId="2500ca56-9b7f-40c1-95b8-3e6c29cdff45" providerId="ADAL" clId="{BA246EB5-C187-40ED-8D9E-D217C8290135}" dt="2022-09-09T20:17:02.607" v="806" actId="1076"/>
          <ac:spMkLst>
            <pc:docMk/>
            <pc:sldMk cId="3684512056" sldId="313"/>
            <ac:spMk id="25" creationId="{1989B942-B206-1A3E-13CE-14A7B9709994}"/>
          </ac:spMkLst>
        </pc:spChg>
        <pc:spChg chg="add mod">
          <ac:chgData name="Bharath Keshavamurthy (Student)" userId="2500ca56-9b7f-40c1-95b8-3e6c29cdff45" providerId="ADAL" clId="{BA246EB5-C187-40ED-8D9E-D217C8290135}" dt="2022-09-09T20:17:06.900" v="807" actId="1076"/>
          <ac:spMkLst>
            <pc:docMk/>
            <pc:sldMk cId="3684512056" sldId="313"/>
            <ac:spMk id="26" creationId="{9042B28B-7607-EB70-4309-295DBFC389DA}"/>
          </ac:spMkLst>
        </pc:spChg>
        <pc:spChg chg="add mod">
          <ac:chgData name="Bharath Keshavamurthy (Student)" userId="2500ca56-9b7f-40c1-95b8-3e6c29cdff45" providerId="ADAL" clId="{BA246EB5-C187-40ED-8D9E-D217C8290135}" dt="2022-09-09T20:21:43.237" v="934" actId="13926"/>
          <ac:spMkLst>
            <pc:docMk/>
            <pc:sldMk cId="3684512056" sldId="313"/>
            <ac:spMk id="31" creationId="{A44F1430-948B-9E50-5E75-4FB02F544DE7}"/>
          </ac:spMkLst>
        </pc:spChg>
        <pc:spChg chg="add del mod">
          <ac:chgData name="Bharath Keshavamurthy (Student)" userId="2500ca56-9b7f-40c1-95b8-3e6c29cdff45" providerId="ADAL" clId="{BA246EB5-C187-40ED-8D9E-D217C8290135}" dt="2022-09-09T20:22:43.572" v="941" actId="478"/>
          <ac:spMkLst>
            <pc:docMk/>
            <pc:sldMk cId="3684512056" sldId="313"/>
            <ac:spMk id="32" creationId="{1284424E-DB2F-4EB3-41FB-72E26E7F6DA8}"/>
          </ac:spMkLst>
        </pc:spChg>
        <pc:spChg chg="add mod">
          <ac:chgData name="Bharath Keshavamurthy (Student)" userId="2500ca56-9b7f-40c1-95b8-3e6c29cdff45" providerId="ADAL" clId="{BA246EB5-C187-40ED-8D9E-D217C8290135}" dt="2022-09-13T18:23:11.813" v="1554" actId="14100"/>
          <ac:spMkLst>
            <pc:docMk/>
            <pc:sldMk cId="3684512056" sldId="313"/>
            <ac:spMk id="33" creationId="{61B14CEA-7825-997E-4029-B8A9FBFEDF26}"/>
          </ac:spMkLst>
        </pc:spChg>
        <pc:spChg chg="add mod">
          <ac:chgData name="Bharath Keshavamurthy (Student)" userId="2500ca56-9b7f-40c1-95b8-3e6c29cdff45" providerId="ADAL" clId="{BA246EB5-C187-40ED-8D9E-D217C8290135}" dt="2022-09-09T20:24:42.465" v="1027" actId="13926"/>
          <ac:spMkLst>
            <pc:docMk/>
            <pc:sldMk cId="3684512056" sldId="313"/>
            <ac:spMk id="34" creationId="{58A0AD45-BC47-4F08-FFFB-D2F2021C69D0}"/>
          </ac:spMkLst>
        </pc:spChg>
        <pc:spChg chg="add del mod">
          <ac:chgData name="Bharath Keshavamurthy (Student)" userId="2500ca56-9b7f-40c1-95b8-3e6c29cdff45" providerId="ADAL" clId="{BA246EB5-C187-40ED-8D9E-D217C8290135}" dt="2022-09-13T18:23:44.580" v="1559" actId="478"/>
          <ac:spMkLst>
            <pc:docMk/>
            <pc:sldMk cId="3684512056" sldId="313"/>
            <ac:spMk id="35" creationId="{8AB6A8F6-47E1-03C2-B503-9D807C59E6C5}"/>
          </ac:spMkLst>
        </pc:spChg>
        <pc:spChg chg="add del mod">
          <ac:chgData name="Bharath Keshavamurthy (Student)" userId="2500ca56-9b7f-40c1-95b8-3e6c29cdff45" providerId="ADAL" clId="{BA246EB5-C187-40ED-8D9E-D217C8290135}" dt="2022-09-13T18:23:59.880" v="1561" actId="478"/>
          <ac:spMkLst>
            <pc:docMk/>
            <pc:sldMk cId="3684512056" sldId="313"/>
            <ac:spMk id="36" creationId="{299A1468-ED0A-E432-D472-42E6E8FB8FDF}"/>
          </ac:spMkLst>
        </pc:spChg>
        <pc:picChg chg="add mod">
          <ac:chgData name="Bharath Keshavamurthy (Student)" userId="2500ca56-9b7f-40c1-95b8-3e6c29cdff45" providerId="ADAL" clId="{BA246EB5-C187-40ED-8D9E-D217C8290135}" dt="2022-09-09T20:26:59.422" v="1043" actId="1076"/>
          <ac:picMkLst>
            <pc:docMk/>
            <pc:sldMk cId="3684512056" sldId="313"/>
            <ac:picMk id="5" creationId="{6B9B69D8-1B8F-52CD-1673-36C9831B0562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684512056" sldId="313"/>
            <ac:picMk id="6" creationId="{9227F0AC-FA34-0AB0-FF18-A7BA2006FF19}"/>
          </ac:picMkLst>
        </pc:picChg>
        <pc:picChg chg="del mod">
          <ac:chgData name="Bharath Keshavamurthy (Student)" userId="2500ca56-9b7f-40c1-95b8-3e6c29cdff45" providerId="ADAL" clId="{BA246EB5-C187-40ED-8D9E-D217C8290135}" dt="2022-09-09T20:01:49.411" v="326" actId="478"/>
          <ac:picMkLst>
            <pc:docMk/>
            <pc:sldMk cId="3684512056" sldId="313"/>
            <ac:picMk id="6" creationId="{EB41F3C5-8340-4929-A838-2BFBC03CC3C2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3684512056" sldId="313"/>
            <ac:picMk id="10" creationId="{015BE25E-619C-1680-6D9A-0B3B6C19BDDC}"/>
          </ac:picMkLst>
        </pc:picChg>
        <pc:picChg chg="del">
          <ac:chgData name="Bharath Keshavamurthy (Student)" userId="2500ca56-9b7f-40c1-95b8-3e6c29cdff45" providerId="ADAL" clId="{BA246EB5-C187-40ED-8D9E-D217C8290135}" dt="2022-09-01T12:40:57.126" v="6"/>
          <ac:picMkLst>
            <pc:docMk/>
            <pc:sldMk cId="3684512056" sldId="313"/>
            <ac:picMk id="11" creationId="{5C819037-A607-4A7B-ADF1-B04516199C89}"/>
          </ac:picMkLst>
        </pc:picChg>
        <pc:picChg chg="del">
          <ac:chgData name="Bharath Keshavamurthy (Student)" userId="2500ca56-9b7f-40c1-95b8-3e6c29cdff45" providerId="ADAL" clId="{BA246EB5-C187-40ED-8D9E-D217C8290135}" dt="2022-09-01T12:40:57.126" v="6"/>
          <ac:picMkLst>
            <pc:docMk/>
            <pc:sldMk cId="3684512056" sldId="313"/>
            <ac:picMk id="15" creationId="{97FEBA57-8992-46BB-BCF0-5A83FE8E01E8}"/>
          </ac:picMkLst>
        </pc:picChg>
        <pc:cxnChg chg="add mod">
          <ac:chgData name="Bharath Keshavamurthy (Student)" userId="2500ca56-9b7f-40c1-95b8-3e6c29cdff45" providerId="ADAL" clId="{BA246EB5-C187-40ED-8D9E-D217C8290135}" dt="2022-09-13T18:20:05.252" v="1542" actId="571"/>
          <ac:cxnSpMkLst>
            <pc:docMk/>
            <pc:sldMk cId="3684512056" sldId="313"/>
            <ac:cxnSpMk id="3" creationId="{5BDD5A76-FDF7-F90A-6A43-CA4137714BAF}"/>
          </ac:cxnSpMkLst>
        </pc:cxnChg>
        <pc:cxnChg chg="add mod">
          <ac:chgData name="Bharath Keshavamurthy (Student)" userId="2500ca56-9b7f-40c1-95b8-3e6c29cdff45" providerId="ADAL" clId="{BA246EB5-C187-40ED-8D9E-D217C8290135}" dt="2022-09-13T18:20:05.252" v="1542" actId="571"/>
          <ac:cxnSpMkLst>
            <pc:docMk/>
            <pc:sldMk cId="3684512056" sldId="313"/>
            <ac:cxnSpMk id="6" creationId="{49E4AB25-047A-6A5E-42DC-7C0F4F8B0D9F}"/>
          </ac:cxnSpMkLst>
        </pc:cxnChg>
        <pc:cxnChg chg="add mod">
          <ac:chgData name="Bharath Keshavamurthy (Student)" userId="2500ca56-9b7f-40c1-95b8-3e6c29cdff45" providerId="ADAL" clId="{BA246EB5-C187-40ED-8D9E-D217C8290135}" dt="2022-09-13T18:22:16.568" v="1549" actId="1582"/>
          <ac:cxnSpMkLst>
            <pc:docMk/>
            <pc:sldMk cId="3684512056" sldId="313"/>
            <ac:cxnSpMk id="9" creationId="{86437DEF-5C47-7873-0027-1FEC6AF8DE52}"/>
          </ac:cxnSpMkLst>
        </pc:cxnChg>
        <pc:cxnChg chg="add mod">
          <ac:chgData name="Bharath Keshavamurthy (Student)" userId="2500ca56-9b7f-40c1-95b8-3e6c29cdff45" providerId="ADAL" clId="{BA246EB5-C187-40ED-8D9E-D217C8290135}" dt="2022-09-13T18:20:05.252" v="1542" actId="571"/>
          <ac:cxnSpMkLst>
            <pc:docMk/>
            <pc:sldMk cId="3684512056" sldId="313"/>
            <ac:cxnSpMk id="10" creationId="{6705E804-7A69-BC04-19B0-891F25787011}"/>
          </ac:cxnSpMkLst>
        </pc:cxnChg>
        <pc:cxnChg chg="add mod">
          <ac:chgData name="Bharath Keshavamurthy (Student)" userId="2500ca56-9b7f-40c1-95b8-3e6c29cdff45" providerId="ADAL" clId="{BA246EB5-C187-40ED-8D9E-D217C8290135}" dt="2022-09-13T18:22:16.568" v="1549" actId="1582"/>
          <ac:cxnSpMkLst>
            <pc:docMk/>
            <pc:sldMk cId="3684512056" sldId="313"/>
            <ac:cxnSpMk id="11" creationId="{8B3161F1-5BFF-E355-DCE7-D242359931C9}"/>
          </ac:cxnSpMkLst>
        </pc:cxnChg>
        <pc:cxnChg chg="add mod">
          <ac:chgData name="Bharath Keshavamurthy (Student)" userId="2500ca56-9b7f-40c1-95b8-3e6c29cdff45" providerId="ADAL" clId="{BA246EB5-C187-40ED-8D9E-D217C8290135}" dt="2022-09-13T18:22:16.568" v="1549" actId="1582"/>
          <ac:cxnSpMkLst>
            <pc:docMk/>
            <pc:sldMk cId="3684512056" sldId="313"/>
            <ac:cxnSpMk id="28" creationId="{46A179D0-02F0-093C-F9A9-1E8CF2917E31}"/>
          </ac:cxnSpMkLst>
        </pc:cxnChg>
        <pc:cxnChg chg="add mod">
          <ac:chgData name="Bharath Keshavamurthy (Student)" userId="2500ca56-9b7f-40c1-95b8-3e6c29cdff45" providerId="ADAL" clId="{BA246EB5-C187-40ED-8D9E-D217C8290135}" dt="2022-09-13T18:22:16.568" v="1549" actId="1582"/>
          <ac:cxnSpMkLst>
            <pc:docMk/>
            <pc:sldMk cId="3684512056" sldId="313"/>
            <ac:cxnSpMk id="30" creationId="{810933F0-ADA0-1E3F-4247-ABD8859F3768}"/>
          </ac:cxnSpMkLst>
        </pc:cxnChg>
      </pc:sldChg>
      <pc:sldChg chg="modSp mod">
        <pc:chgData name="Bharath Keshavamurthy (Student)" userId="2500ca56-9b7f-40c1-95b8-3e6c29cdff45" providerId="ADAL" clId="{BA246EB5-C187-40ED-8D9E-D217C8290135}" dt="2022-09-01T14:07:53.632" v="294" actId="207"/>
        <pc:sldMkLst>
          <pc:docMk/>
          <pc:sldMk cId="721459481" sldId="315"/>
        </pc:sldMkLst>
        <pc:spChg chg="mod">
          <ac:chgData name="Bharath Keshavamurthy (Student)" userId="2500ca56-9b7f-40c1-95b8-3e6c29cdff45" providerId="ADAL" clId="{BA246EB5-C187-40ED-8D9E-D217C8290135}" dt="2022-09-01T14:07:53.632" v="294" actId="207"/>
          <ac:spMkLst>
            <pc:docMk/>
            <pc:sldMk cId="721459481" sldId="315"/>
            <ac:spMk id="4" creationId="{AAAF6BBA-23AB-40EE-9C31-942607E0B058}"/>
          </ac:spMkLst>
        </pc:spChg>
      </pc:sldChg>
      <pc:sldChg chg="modSp mod">
        <pc:chgData name="Bharath Keshavamurthy (Student)" userId="2500ca56-9b7f-40c1-95b8-3e6c29cdff45" providerId="ADAL" clId="{BA246EB5-C187-40ED-8D9E-D217C8290135}" dt="2022-09-01T14:07:46.899" v="293" actId="207"/>
        <pc:sldMkLst>
          <pc:docMk/>
          <pc:sldMk cId="3760895320" sldId="317"/>
        </pc:sldMkLst>
        <pc:spChg chg="mod">
          <ac:chgData name="Bharath Keshavamurthy (Student)" userId="2500ca56-9b7f-40c1-95b8-3e6c29cdff45" providerId="ADAL" clId="{BA246EB5-C187-40ED-8D9E-D217C8290135}" dt="2022-09-01T14:07:46.899" v="293" actId="207"/>
          <ac:spMkLst>
            <pc:docMk/>
            <pc:sldMk cId="3760895320" sldId="317"/>
            <ac:spMk id="4" creationId="{7EB8D23F-1814-42E8-B428-9008A75DF51E}"/>
          </ac:spMkLst>
        </pc:sp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899245292" sldId="318"/>
        </pc:sldMkLst>
        <pc:spChg chg="mod">
          <ac:chgData name="Bharath Keshavamurthy (Student)" userId="2500ca56-9b7f-40c1-95b8-3e6c29cdff45" providerId="ADAL" clId="{BA246EB5-C187-40ED-8D9E-D217C8290135}" dt="2022-09-01T14:05:18.356" v="283" actId="1076"/>
          <ac:spMkLst>
            <pc:docMk/>
            <pc:sldMk cId="899245292" sldId="318"/>
            <ac:spMk id="5" creationId="{09DA287F-3A4B-BBCE-51E9-74B1193EF851}"/>
          </ac:spMkLst>
        </pc:sp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899245292" sldId="318"/>
            <ac:picMk id="6" creationId="{608CDA3A-5AFA-1ACE-E546-949DDD8694F7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899245292" sldId="318"/>
            <ac:picMk id="8" creationId="{5CA7BD1B-E229-FDA7-11BD-F362910ED5CE}"/>
          </ac:picMkLst>
        </pc:picChg>
      </pc:sldChg>
      <pc:sldChg chg="addSp delSp modSp del mod modTransition modAnim">
        <pc:chgData name="Bharath Keshavamurthy (Student)" userId="2500ca56-9b7f-40c1-95b8-3e6c29cdff45" providerId="ADAL" clId="{BA246EB5-C187-40ED-8D9E-D217C8290135}" dt="2022-09-15T04:00:37.984" v="1922" actId="47"/>
        <pc:sldMkLst>
          <pc:docMk/>
          <pc:sldMk cId="3982362623" sldId="319"/>
        </pc:sldMkLst>
        <pc:spChg chg="mod">
          <ac:chgData name="Bharath Keshavamurthy (Student)" userId="2500ca56-9b7f-40c1-95b8-3e6c29cdff45" providerId="ADAL" clId="{BA246EB5-C187-40ED-8D9E-D217C8290135}" dt="2022-09-09T20:53:58.543" v="1219" actId="6549"/>
          <ac:spMkLst>
            <pc:docMk/>
            <pc:sldMk cId="3982362623" sldId="319"/>
            <ac:spMk id="3" creationId="{1F71421D-277F-4B4E-84FA-828F593C4F12}"/>
          </ac:spMkLst>
        </pc:sp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982362623" sldId="319"/>
            <ac:picMk id="6" creationId="{7BCE4DEA-130E-8687-59CA-AFDBA119E373}"/>
          </ac:picMkLst>
        </pc:pic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2870700894" sldId="333"/>
        </pc:sldMkLst>
        <pc:spChg chg="add mod">
          <ac:chgData name="Bharath Keshavamurthy (Student)" userId="2500ca56-9b7f-40c1-95b8-3e6c29cdff45" providerId="ADAL" clId="{BA246EB5-C187-40ED-8D9E-D217C8290135}" dt="2022-09-13T18:16:52.631" v="1531" actId="1582"/>
          <ac:spMkLst>
            <pc:docMk/>
            <pc:sldMk cId="2870700894" sldId="333"/>
            <ac:spMk id="2" creationId="{768BBA91-1403-039B-D3DA-B183D1A97472}"/>
          </ac:spMkLst>
        </pc:spChg>
        <pc:spChg chg="add mod">
          <ac:chgData name="Bharath Keshavamurthy (Student)" userId="2500ca56-9b7f-40c1-95b8-3e6c29cdff45" providerId="ADAL" clId="{BA246EB5-C187-40ED-8D9E-D217C8290135}" dt="2022-09-09T20:42:01.528" v="1056" actId="1076"/>
          <ac:spMkLst>
            <pc:docMk/>
            <pc:sldMk cId="2870700894" sldId="333"/>
            <ac:spMk id="3" creationId="{70B17F8A-7AF2-7780-3F8D-E4C4DF64CB26}"/>
          </ac:spMkLst>
        </pc:spChg>
        <pc:spChg chg="mod">
          <ac:chgData name="Bharath Keshavamurthy (Student)" userId="2500ca56-9b7f-40c1-95b8-3e6c29cdff45" providerId="ADAL" clId="{BA246EB5-C187-40ED-8D9E-D217C8290135}" dt="2022-09-01T14:08:29.309" v="300" actId="207"/>
          <ac:spMkLst>
            <pc:docMk/>
            <pc:sldMk cId="2870700894" sldId="333"/>
            <ac:spMk id="4" creationId="{BCB22F7D-B613-5EEA-D456-A3306D82470C}"/>
          </ac:spMkLst>
        </pc:spChg>
        <pc:spChg chg="mod">
          <ac:chgData name="Bharath Keshavamurthy (Student)" userId="2500ca56-9b7f-40c1-95b8-3e6c29cdff45" providerId="ADAL" clId="{BA246EB5-C187-40ED-8D9E-D217C8290135}" dt="2022-09-09T20:42:19.283" v="1060" actId="1076"/>
          <ac:spMkLst>
            <pc:docMk/>
            <pc:sldMk cId="2870700894" sldId="333"/>
            <ac:spMk id="7" creationId="{9CA46797-258D-1D04-D9C4-B8EC3876CAB5}"/>
          </ac:spMkLst>
        </pc:spChg>
        <pc:picChg chg="mod">
          <ac:chgData name="Bharath Keshavamurthy (Student)" userId="2500ca56-9b7f-40c1-95b8-3e6c29cdff45" providerId="ADAL" clId="{BA246EB5-C187-40ED-8D9E-D217C8290135}" dt="2022-09-09T20:42:12.107" v="1059" actId="1076"/>
          <ac:picMkLst>
            <pc:docMk/>
            <pc:sldMk cId="2870700894" sldId="333"/>
            <ac:picMk id="6" creationId="{2CE4B3C5-18F0-A3D6-A29E-C7279D397A01}"/>
          </ac:picMkLst>
        </pc:pic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2870700894" sldId="333"/>
            <ac:picMk id="9" creationId="{41060D36-4727-97B4-C70E-857A2C4EA8CE}"/>
          </ac:picMkLst>
        </pc:pic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2870700894" sldId="333"/>
            <ac:picMk id="9" creationId="{55B9D143-2774-754D-4355-958C1093E060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870700894" sldId="333"/>
            <ac:picMk id="12" creationId="{21648608-100D-098D-97BF-9DFB3F55CA2F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2870700894" sldId="333"/>
            <ac:picMk id="12" creationId="{4AE0C15E-609E-48BA-9BC0-92BD145FB69A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2870700894" sldId="333"/>
            <ac:picMk id="14" creationId="{40B34E57-77F1-D418-C0D1-AFC6517E0BD3}"/>
          </ac:picMkLst>
        </pc:picChg>
        <pc:cxnChg chg="add mod">
          <ac:chgData name="Bharath Keshavamurthy (Student)" userId="2500ca56-9b7f-40c1-95b8-3e6c29cdff45" providerId="ADAL" clId="{BA246EB5-C187-40ED-8D9E-D217C8290135}" dt="2022-09-13T18:16:52.631" v="1531" actId="1582"/>
          <ac:cxnSpMkLst>
            <pc:docMk/>
            <pc:sldMk cId="2870700894" sldId="333"/>
            <ac:cxnSpMk id="8" creationId="{908DDEDC-D1E5-F946-E4B6-5BF23595827F}"/>
          </ac:cxnSpMkLst>
        </pc:cxnChg>
      </pc:sldChg>
      <pc:sldChg chg="addSp delSp modSp new mod modTransition setBg addAnim delAnim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2503288033" sldId="334"/>
        </pc:sldMkLst>
        <pc:spChg chg="del mod">
          <ac:chgData name="Bharath Keshavamurthy (Student)" userId="2500ca56-9b7f-40c1-95b8-3e6c29cdff45" providerId="ADAL" clId="{BA246EB5-C187-40ED-8D9E-D217C8290135}" dt="2022-09-01T13:38:54.723" v="162" actId="478"/>
          <ac:spMkLst>
            <pc:docMk/>
            <pc:sldMk cId="2503288033" sldId="334"/>
            <ac:spMk id="2" creationId="{82F4FEEA-DC2B-7557-D534-A0166DD2B36C}"/>
          </ac:spMkLst>
        </pc:spChg>
        <pc:spChg chg="del mod">
          <ac:chgData name="Bharath Keshavamurthy (Student)" userId="2500ca56-9b7f-40c1-95b8-3e6c29cdff45" providerId="ADAL" clId="{BA246EB5-C187-40ED-8D9E-D217C8290135}" dt="2022-09-01T13:38:57.522" v="164" actId="478"/>
          <ac:spMkLst>
            <pc:docMk/>
            <pc:sldMk cId="2503288033" sldId="334"/>
            <ac:spMk id="3" creationId="{B3A2D5D8-52E6-AE1B-4E93-3C808B165054}"/>
          </ac:spMkLst>
        </pc:spChg>
        <pc:spChg chg="mod ord">
          <ac:chgData name="Bharath Keshavamurthy (Student)" userId="2500ca56-9b7f-40c1-95b8-3e6c29cdff45" providerId="ADAL" clId="{BA246EB5-C187-40ED-8D9E-D217C8290135}" dt="2022-09-01T14:07:24.412" v="290" actId="207"/>
          <ac:spMkLst>
            <pc:docMk/>
            <pc:sldMk cId="2503288033" sldId="334"/>
            <ac:spMk id="4" creationId="{9675EE0F-1111-C394-63B4-60C184B06E70}"/>
          </ac:spMkLst>
        </pc:spChg>
        <pc:spChg chg="add mod">
          <ac:chgData name="Bharath Keshavamurthy (Student)" userId="2500ca56-9b7f-40c1-95b8-3e6c29cdff45" providerId="ADAL" clId="{BA246EB5-C187-40ED-8D9E-D217C8290135}" dt="2022-09-01T13:40:33.765" v="193" actId="1076"/>
          <ac:spMkLst>
            <pc:docMk/>
            <pc:sldMk cId="2503288033" sldId="334"/>
            <ac:spMk id="8" creationId="{4F633276-22CD-BB39-2F1B-BAB00F554326}"/>
          </ac:spMkLst>
        </pc:spChg>
        <pc:spChg chg="mod">
          <ac:chgData name="Bharath Keshavamurthy (Student)" userId="2500ca56-9b7f-40c1-95b8-3e6c29cdff45" providerId="ADAL" clId="{BA246EB5-C187-40ED-8D9E-D217C8290135}" dt="2022-09-13T18:21:09.098" v="1545" actId="1582"/>
          <ac:spMkLst>
            <pc:docMk/>
            <pc:sldMk cId="2503288033" sldId="334"/>
            <ac:spMk id="14" creationId="{5CD74C1F-829B-D522-250C-AC33C50C5712}"/>
          </ac:spMkLst>
        </pc:spChg>
        <pc:spChg chg="mod">
          <ac:chgData name="Bharath Keshavamurthy (Student)" userId="2500ca56-9b7f-40c1-95b8-3e6c29cdff45" providerId="ADAL" clId="{BA246EB5-C187-40ED-8D9E-D217C8290135}" dt="2022-09-09T20:54:55.382" v="1222" actId="20577"/>
          <ac:spMkLst>
            <pc:docMk/>
            <pc:sldMk cId="2503288033" sldId="334"/>
            <ac:spMk id="15" creationId="{AD328185-1FD6-C342-C8FE-62EA9EE63268}"/>
          </ac:spMkLst>
        </pc:spChg>
        <pc:picChg chg="add mod">
          <ac:chgData name="Bharath Keshavamurthy (Student)" userId="2500ca56-9b7f-40c1-95b8-3e6c29cdff45" providerId="ADAL" clId="{BA246EB5-C187-40ED-8D9E-D217C8290135}" dt="2022-09-01T13:39:34.851" v="176" actId="962"/>
          <ac:picMkLst>
            <pc:docMk/>
            <pc:sldMk cId="2503288033" sldId="334"/>
            <ac:picMk id="6" creationId="{F4C029CE-C34C-6DC0-9932-E27338568FC4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503288033" sldId="334"/>
            <ac:picMk id="7" creationId="{A1279EDD-E192-B669-38B3-3680A90C2F53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2503288033" sldId="334"/>
            <ac:picMk id="12" creationId="{40140DC4-B8EA-A8A8-4312-E4284D1B2550}"/>
          </ac:picMkLst>
        </pc:picChg>
        <pc:cxnChg chg="mod">
          <ac:chgData name="Bharath Keshavamurthy (Student)" userId="2500ca56-9b7f-40c1-95b8-3e6c29cdff45" providerId="ADAL" clId="{BA246EB5-C187-40ED-8D9E-D217C8290135}" dt="2022-09-13T18:21:09.098" v="1545" actId="1582"/>
          <ac:cxnSpMkLst>
            <pc:docMk/>
            <pc:sldMk cId="2503288033" sldId="334"/>
            <ac:cxnSpMk id="9" creationId="{95081D0A-FB9C-0726-C762-5595F33B0487}"/>
          </ac:cxnSpMkLst>
        </pc:cxnChg>
        <pc:cxnChg chg="add del mod">
          <ac:chgData name="Bharath Keshavamurthy (Student)" userId="2500ca56-9b7f-40c1-95b8-3e6c29cdff45" providerId="ADAL" clId="{BA246EB5-C187-40ED-8D9E-D217C8290135}" dt="2022-09-13T18:24:11.136" v="1563" actId="478"/>
          <ac:cxnSpMkLst>
            <pc:docMk/>
            <pc:sldMk cId="2503288033" sldId="334"/>
            <ac:cxnSpMk id="11" creationId="{8FD89926-3DE9-7669-0DEC-74F7BEB03F04}"/>
          </ac:cxnSpMkLst>
        </pc:cxnChg>
        <pc:cxnChg chg="mod">
          <ac:chgData name="Bharath Keshavamurthy (Student)" userId="2500ca56-9b7f-40c1-95b8-3e6c29cdff45" providerId="ADAL" clId="{BA246EB5-C187-40ED-8D9E-D217C8290135}" dt="2022-09-13T18:21:09.098" v="1545" actId="1582"/>
          <ac:cxnSpMkLst>
            <pc:docMk/>
            <pc:sldMk cId="2503288033" sldId="334"/>
            <ac:cxnSpMk id="17" creationId="{C6BD6D73-DB3E-6ED9-11B5-FFE5B70E380B}"/>
          </ac:cxnSpMkLst>
        </pc:cxnChg>
      </pc:sldChg>
      <pc:sldChg chg="addSp delSp modSp new mod setBg setClrOvrMap">
        <pc:chgData name="Bharath Keshavamurthy (Student)" userId="2500ca56-9b7f-40c1-95b8-3e6c29cdff45" providerId="ADAL" clId="{BA246EB5-C187-40ED-8D9E-D217C8290135}" dt="2022-09-01T13:56:37.136" v="261"/>
        <pc:sldMkLst>
          <pc:docMk/>
          <pc:sldMk cId="1715763920" sldId="335"/>
        </pc:sldMkLst>
        <pc:spChg chg="del mod">
          <ac:chgData name="Bharath Keshavamurthy (Student)" userId="2500ca56-9b7f-40c1-95b8-3e6c29cdff45" providerId="ADAL" clId="{BA246EB5-C187-40ED-8D9E-D217C8290135}" dt="2022-09-01T13:54:40.271" v="247" actId="478"/>
          <ac:spMkLst>
            <pc:docMk/>
            <pc:sldMk cId="1715763920" sldId="335"/>
            <ac:spMk id="2" creationId="{865CD63E-23AF-90AB-1DAA-88BA2030F49D}"/>
          </ac:spMkLst>
        </pc:spChg>
        <pc:spChg chg="del mod">
          <ac:chgData name="Bharath Keshavamurthy (Student)" userId="2500ca56-9b7f-40c1-95b8-3e6c29cdff45" providerId="ADAL" clId="{BA246EB5-C187-40ED-8D9E-D217C8290135}" dt="2022-09-01T13:54:43.623" v="249" actId="478"/>
          <ac:spMkLst>
            <pc:docMk/>
            <pc:sldMk cId="1715763920" sldId="335"/>
            <ac:spMk id="3" creationId="{219B49A3-C059-B2BC-621C-BE33AF052F0C}"/>
          </ac:spMkLst>
        </pc:spChg>
        <pc:spChg chg="mod ord">
          <ac:chgData name="Bharath Keshavamurthy (Student)" userId="2500ca56-9b7f-40c1-95b8-3e6c29cdff45" providerId="ADAL" clId="{BA246EB5-C187-40ED-8D9E-D217C8290135}" dt="2022-09-01T13:56:07.232" v="259" actId="1076"/>
          <ac:spMkLst>
            <pc:docMk/>
            <pc:sldMk cId="1715763920" sldId="335"/>
            <ac:spMk id="4" creationId="{B9A2E3B5-A53D-FB78-E4C2-A752B21997CF}"/>
          </ac:spMkLst>
        </pc:spChg>
        <pc:spChg chg="add del">
          <ac:chgData name="Bharath Keshavamurthy (Student)" userId="2500ca56-9b7f-40c1-95b8-3e6c29cdff45" providerId="ADAL" clId="{BA246EB5-C187-40ED-8D9E-D217C8290135}" dt="2022-09-01T13:55:36.563" v="253" actId="26606"/>
          <ac:spMkLst>
            <pc:docMk/>
            <pc:sldMk cId="1715763920" sldId="335"/>
            <ac:spMk id="13" creationId="{58714373-51B6-4BB4-BD9D-E784A77248D1}"/>
          </ac:spMkLst>
        </pc:spChg>
        <pc:spChg chg="add">
          <ac:chgData name="Bharath Keshavamurthy (Student)" userId="2500ca56-9b7f-40c1-95b8-3e6c29cdff45" providerId="ADAL" clId="{BA246EB5-C187-40ED-8D9E-D217C8290135}" dt="2022-09-01T13:55:36.623" v="254" actId="26606"/>
          <ac:spMkLst>
            <pc:docMk/>
            <pc:sldMk cId="1715763920" sldId="335"/>
            <ac:spMk id="15" creationId="{7C9B7894-ADA8-408F-81D5-30D7954679CA}"/>
          </ac:spMkLst>
        </pc:spChg>
        <pc:spChg chg="add">
          <ac:chgData name="Bharath Keshavamurthy (Student)" userId="2500ca56-9b7f-40c1-95b8-3e6c29cdff45" providerId="ADAL" clId="{BA246EB5-C187-40ED-8D9E-D217C8290135}" dt="2022-09-01T13:55:36.623" v="254" actId="26606"/>
          <ac:spMkLst>
            <pc:docMk/>
            <pc:sldMk cId="1715763920" sldId="335"/>
            <ac:spMk id="17" creationId="{F75A12D9-3CB4-4818-A5F8-E8E648B22B00}"/>
          </ac:spMkLst>
        </pc:spChg>
        <pc:picChg chg="add mod ord">
          <ac:chgData name="Bharath Keshavamurthy (Student)" userId="2500ca56-9b7f-40c1-95b8-3e6c29cdff45" providerId="ADAL" clId="{BA246EB5-C187-40ED-8D9E-D217C8290135}" dt="2022-09-01T13:55:41.808" v="256" actId="962"/>
          <ac:picMkLst>
            <pc:docMk/>
            <pc:sldMk cId="1715763920" sldId="335"/>
            <ac:picMk id="5" creationId="{E745477C-A63E-237E-461F-4A222CEBA12B}"/>
          </ac:picMkLst>
        </pc:picChg>
        <pc:picChg chg="add mod">
          <ac:chgData name="Bharath Keshavamurthy (Student)" userId="2500ca56-9b7f-40c1-95b8-3e6c29cdff45" providerId="ADAL" clId="{BA246EB5-C187-40ED-8D9E-D217C8290135}" dt="2022-09-01T13:56:17.686" v="260" actId="962"/>
          <ac:picMkLst>
            <pc:docMk/>
            <pc:sldMk cId="1715763920" sldId="335"/>
            <ac:picMk id="6" creationId="{D24BE652-A707-DBE8-C74D-E686C6608ED7}"/>
          </ac:picMkLst>
        </pc:picChg>
        <pc:picChg chg="add del">
          <ac:chgData name="Bharath Keshavamurthy (Student)" userId="2500ca56-9b7f-40c1-95b8-3e6c29cdff45" providerId="ADAL" clId="{BA246EB5-C187-40ED-8D9E-D217C8290135}" dt="2022-09-01T13:55:36.563" v="253" actId="26606"/>
          <ac:picMkLst>
            <pc:docMk/>
            <pc:sldMk cId="1715763920" sldId="335"/>
            <ac:picMk id="11" creationId="{8BEA9AF1-EF35-4EC4-862B-93C14919B564}"/>
          </ac:picMkLst>
        </pc:picChg>
        <pc:picChg chg="add">
          <ac:chgData name="Bharath Keshavamurthy (Student)" userId="2500ca56-9b7f-40c1-95b8-3e6c29cdff45" providerId="ADAL" clId="{BA246EB5-C187-40ED-8D9E-D217C8290135}" dt="2022-09-01T13:55:36.623" v="254" actId="26606"/>
          <ac:picMkLst>
            <pc:docMk/>
            <pc:sldMk cId="1715763920" sldId="335"/>
            <ac:picMk id="16" creationId="{5C819037-A607-4A7B-ADF1-B04516199C89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820794177" sldId="336"/>
        </pc:sldMkLst>
        <pc:spChg chg="mod">
          <ac:chgData name="Bharath Keshavamurthy (Student)" userId="2500ca56-9b7f-40c1-95b8-3e6c29cdff45" providerId="ADAL" clId="{BA246EB5-C187-40ED-8D9E-D217C8290135}" dt="2022-09-13T18:10:53.837" v="1492" actId="207"/>
          <ac:spMkLst>
            <pc:docMk/>
            <pc:sldMk cId="1820794177" sldId="336"/>
            <ac:spMk id="3" creationId="{78EAA5A2-E89D-2D4F-45DD-7FEB6B781955}"/>
          </ac:spMkLst>
        </pc:sp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820794177" sldId="336"/>
            <ac:picMk id="6" creationId="{4E18300C-A2C3-A570-5B1F-F3BA29867638}"/>
          </ac:picMkLst>
        </pc:pic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1820794177" sldId="336"/>
            <ac:picMk id="6" creationId="{5F16DE17-C96D-475E-680F-458889113040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820794177" sldId="336"/>
            <ac:picMk id="8" creationId="{23F06D39-0B44-13A3-E7A0-1261DCD89E37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1820794177" sldId="336"/>
            <ac:picMk id="8" creationId="{A883E7F1-DCBD-2840-3A11-58640EAFB196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820794177" sldId="336"/>
            <ac:picMk id="10" creationId="{A6AB377E-3EFB-C627-FBF0-EAB052AE2C03}"/>
          </ac:picMkLst>
        </pc:picChg>
      </pc:sldChg>
      <pc:sldChg chg="addSp delSp modSp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1867625400" sldId="337"/>
        </pc:sldMkLst>
        <pc:spChg chg="mod">
          <ac:chgData name="Bharath Keshavamurthy (Student)" userId="2500ca56-9b7f-40c1-95b8-3e6c29cdff45" providerId="ADAL" clId="{BA246EB5-C187-40ED-8D9E-D217C8290135}" dt="2022-09-13T18:11:31.208" v="1495" actId="207"/>
          <ac:spMkLst>
            <pc:docMk/>
            <pc:sldMk cId="1867625400" sldId="337"/>
            <ac:spMk id="3" creationId="{78EAA5A2-E89D-2D4F-45DD-7FEB6B781955}"/>
          </ac:spMkLst>
        </pc:spChg>
        <pc:picChg chg="add del mod">
          <ac:chgData name="Bharath Keshavamurthy (Student)" userId="2500ca56-9b7f-40c1-95b8-3e6c29cdff45" providerId="ADAL" clId="{BA246EB5-C187-40ED-8D9E-D217C8290135}" dt="2022-09-15T15:13:14.068" v="1945"/>
          <ac:picMkLst>
            <pc:docMk/>
            <pc:sldMk cId="1867625400" sldId="337"/>
            <ac:picMk id="6" creationId="{3DD55BB8-089E-234E-D52D-EB3ACE9A2D8A}"/>
          </ac:picMkLst>
        </pc:pic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1867625400" sldId="337"/>
            <ac:picMk id="6" creationId="{65E63B5C-68CB-CD47-3577-D6109D7DD4D8}"/>
          </ac:picMkLst>
        </pc:picChg>
        <pc:picChg chg="add del mod">
          <ac:chgData name="Bharath Keshavamurthy (Student)" userId="2500ca56-9b7f-40c1-95b8-3e6c29cdff45" providerId="ADAL" clId="{BA246EB5-C187-40ED-8D9E-D217C8290135}" dt="2022-09-15T15:24:33.261" v="1947"/>
          <ac:picMkLst>
            <pc:docMk/>
            <pc:sldMk cId="1867625400" sldId="337"/>
            <ac:picMk id="8" creationId="{778F82CF-4A16-8CC9-BBCD-1E3BFD7423F3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1867625400" sldId="337"/>
            <ac:picMk id="8" creationId="{F18B780B-B5DC-4D87-CE89-D5D82BE78695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1867625400" sldId="337"/>
            <ac:picMk id="10" creationId="{C922594A-BFBC-C2ED-4A65-AED613E40124}"/>
          </ac:picMkLst>
        </pc:picChg>
      </pc:sldChg>
      <pc:sldChg chg="addSp modSp del modTransition">
        <pc:chgData name="Bharath Keshavamurthy (Student)" userId="2500ca56-9b7f-40c1-95b8-3e6c29cdff45" providerId="ADAL" clId="{BA246EB5-C187-40ED-8D9E-D217C8290135}" dt="2022-09-15T03:13:44.247" v="1792" actId="47"/>
        <pc:sldMkLst>
          <pc:docMk/>
          <pc:sldMk cId="716164465" sldId="338"/>
        </pc:sldMkLst>
        <pc:picChg chg="add mod">
          <ac:chgData name="Bharath Keshavamurthy (Student)" userId="2500ca56-9b7f-40c1-95b8-3e6c29cdff45" providerId="ADAL" clId="{BA246EB5-C187-40ED-8D9E-D217C8290135}" dt="2022-09-15T03:12:16.476" v="1791"/>
          <ac:picMkLst>
            <pc:docMk/>
            <pc:sldMk cId="716164465" sldId="338"/>
            <ac:picMk id="3" creationId="{AB625370-82C9-241B-7319-CD3851CCB9A7}"/>
          </ac:picMkLst>
        </pc:picChg>
      </pc:sldChg>
      <pc:sldChg chg="addSp modSp del modTransition">
        <pc:chgData name="Bharath Keshavamurthy (Student)" userId="2500ca56-9b7f-40c1-95b8-3e6c29cdff45" providerId="ADAL" clId="{BA246EB5-C187-40ED-8D9E-D217C8290135}" dt="2022-09-15T03:13:50.604" v="1793" actId="47"/>
        <pc:sldMkLst>
          <pc:docMk/>
          <pc:sldMk cId="2471199804" sldId="339"/>
        </pc:sldMkLst>
        <pc:picChg chg="add mod">
          <ac:chgData name="Bharath Keshavamurthy (Student)" userId="2500ca56-9b7f-40c1-95b8-3e6c29cdff45" providerId="ADAL" clId="{BA246EB5-C187-40ED-8D9E-D217C8290135}" dt="2022-09-15T03:12:16.476" v="1791"/>
          <ac:picMkLst>
            <pc:docMk/>
            <pc:sldMk cId="2471199804" sldId="339"/>
            <ac:picMk id="5" creationId="{BD5B2106-95A0-EC42-BE4C-AF977FD6DFCC}"/>
          </ac:picMkLst>
        </pc:picChg>
      </pc:sldChg>
      <pc:sldChg chg="del">
        <pc:chgData name="Bharath Keshavamurthy (Student)" userId="2500ca56-9b7f-40c1-95b8-3e6c29cdff45" providerId="ADAL" clId="{BA246EB5-C187-40ED-8D9E-D217C8290135}" dt="2022-09-08T21:42:02.386" v="325" actId="47"/>
        <pc:sldMkLst>
          <pc:docMk/>
          <pc:sldMk cId="345066746" sldId="341"/>
        </pc:sldMkLst>
      </pc:sldChg>
      <pc:sldChg chg="del modTransition">
        <pc:chgData name="Bharath Keshavamurthy (Student)" userId="2500ca56-9b7f-40c1-95b8-3e6c29cdff45" providerId="ADAL" clId="{BA246EB5-C187-40ED-8D9E-D217C8290135}" dt="2022-09-15T03:14:26.277" v="1794" actId="47"/>
        <pc:sldMkLst>
          <pc:docMk/>
          <pc:sldMk cId="4076167113" sldId="342"/>
        </pc:sldMkLst>
      </pc:sldChg>
      <pc:sldChg chg="addSp delSp modSp new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3692994881" sldId="343"/>
        </pc:sldMkLst>
        <pc:spChg chg="mod">
          <ac:chgData name="Bharath Keshavamurthy (Student)" userId="2500ca56-9b7f-40c1-95b8-3e6c29cdff45" providerId="ADAL" clId="{BA246EB5-C187-40ED-8D9E-D217C8290135}" dt="2022-09-09T20:45:36.253" v="1098" actId="20577"/>
          <ac:spMkLst>
            <pc:docMk/>
            <pc:sldMk cId="3692994881" sldId="343"/>
            <ac:spMk id="2" creationId="{16798583-343A-B98F-8FB2-C6549FBDED1D}"/>
          </ac:spMkLst>
        </pc:spChg>
        <pc:spChg chg="mod">
          <ac:chgData name="Bharath Keshavamurthy (Student)" userId="2500ca56-9b7f-40c1-95b8-3e6c29cdff45" providerId="ADAL" clId="{BA246EB5-C187-40ED-8D9E-D217C8290135}" dt="2022-09-09T20:48:31.558" v="1129" actId="20577"/>
          <ac:spMkLst>
            <pc:docMk/>
            <pc:sldMk cId="3692994881" sldId="343"/>
            <ac:spMk id="3" creationId="{E6D622B9-B9E6-0D06-A0F8-84D56874A22A}"/>
          </ac:spMkLst>
        </pc:spChg>
        <pc:picChg chg="add mod">
          <ac:chgData name="Bharath Keshavamurthy (Student)" userId="2500ca56-9b7f-40c1-95b8-3e6c29cdff45" providerId="ADAL" clId="{BA246EB5-C187-40ED-8D9E-D217C8290135}" dt="2022-09-09T20:48:51.179" v="1130" actId="1076"/>
          <ac:picMkLst>
            <pc:docMk/>
            <pc:sldMk cId="3692994881" sldId="343"/>
            <ac:picMk id="6" creationId="{DCA13802-7B2C-B976-0C0B-903215827573}"/>
          </ac:picMkLst>
        </pc:picChg>
        <pc:picChg chg="add del mod">
          <ac:chgData name="Bharath Keshavamurthy (Student)" userId="2500ca56-9b7f-40c1-95b8-3e6c29cdff45" providerId="ADAL" clId="{BA246EB5-C187-40ED-8D9E-D217C8290135}" dt="2022-09-15T03:21:27.180" v="1796"/>
          <ac:picMkLst>
            <pc:docMk/>
            <pc:sldMk cId="3692994881" sldId="343"/>
            <ac:picMk id="7" creationId="{361FEFC8-5C01-6BAD-1BB7-3F1300FCBD98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692994881" sldId="343"/>
            <ac:picMk id="9" creationId="{1D2B8AF8-2CBA-E905-994A-F604B2835E49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3692994881" sldId="343"/>
            <ac:picMk id="11" creationId="{83C59E1C-0E88-C082-B7EF-88F903558825}"/>
          </ac:picMkLst>
        </pc:picChg>
      </pc:sldChg>
      <pc:sldChg chg="addSp delSp modSp mod modTransition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2710518668" sldId="344"/>
        </pc:sldMkLst>
        <pc:spChg chg="mod">
          <ac:chgData name="Bharath Keshavamurthy (Student)" userId="2500ca56-9b7f-40c1-95b8-3e6c29cdff45" providerId="ADAL" clId="{BA246EB5-C187-40ED-8D9E-D217C8290135}" dt="2022-09-13T18:25:26.399" v="1566" actId="14100"/>
          <ac:spMkLst>
            <pc:docMk/>
            <pc:sldMk cId="2710518668" sldId="344"/>
            <ac:spMk id="20" creationId="{57F4C918-FBC8-1DCC-A9E6-EFEB40B52247}"/>
          </ac:spMkLst>
        </pc:sp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2710518668" sldId="344"/>
            <ac:picMk id="3" creationId="{7AADD34B-129B-3347-C4C8-58EBC0B12C48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2710518668" sldId="344"/>
            <ac:picMk id="7" creationId="{3AEF44B5-CD6F-C658-67A1-9DFAE373FBBB}"/>
          </ac:picMkLst>
        </pc:picChg>
        <pc:cxnChg chg="mod">
          <ac:chgData name="Bharath Keshavamurthy (Student)" userId="2500ca56-9b7f-40c1-95b8-3e6c29cdff45" providerId="ADAL" clId="{BA246EB5-C187-40ED-8D9E-D217C8290135}" dt="2022-09-13T18:24:38.508" v="1564" actId="1582"/>
          <ac:cxnSpMkLst>
            <pc:docMk/>
            <pc:sldMk cId="2710518668" sldId="344"/>
            <ac:cxnSpMk id="13" creationId="{482B2A55-2192-C0CE-9CCF-80F73D81B28B}"/>
          </ac:cxnSpMkLst>
        </pc:cxnChg>
        <pc:cxnChg chg="mod">
          <ac:chgData name="Bharath Keshavamurthy (Student)" userId="2500ca56-9b7f-40c1-95b8-3e6c29cdff45" providerId="ADAL" clId="{BA246EB5-C187-40ED-8D9E-D217C8290135}" dt="2022-09-13T18:24:38.508" v="1564" actId="1582"/>
          <ac:cxnSpMkLst>
            <pc:docMk/>
            <pc:sldMk cId="2710518668" sldId="344"/>
            <ac:cxnSpMk id="15" creationId="{BB075079-374D-C665-6C1E-68B8A61DE06F}"/>
          </ac:cxnSpMkLst>
        </pc:cxnChg>
        <pc:cxnChg chg="mod">
          <ac:chgData name="Bharath Keshavamurthy (Student)" userId="2500ca56-9b7f-40c1-95b8-3e6c29cdff45" providerId="ADAL" clId="{BA246EB5-C187-40ED-8D9E-D217C8290135}" dt="2022-09-13T18:24:38.508" v="1564" actId="1582"/>
          <ac:cxnSpMkLst>
            <pc:docMk/>
            <pc:sldMk cId="2710518668" sldId="344"/>
            <ac:cxnSpMk id="26" creationId="{AC0E8D69-9341-F7B2-6546-11BE07B943AA}"/>
          </ac:cxnSpMkLst>
        </pc:cxnChg>
        <pc:cxnChg chg="mod">
          <ac:chgData name="Bharath Keshavamurthy (Student)" userId="2500ca56-9b7f-40c1-95b8-3e6c29cdff45" providerId="ADAL" clId="{BA246EB5-C187-40ED-8D9E-D217C8290135}" dt="2022-09-13T18:24:38.508" v="1564" actId="1582"/>
          <ac:cxnSpMkLst>
            <pc:docMk/>
            <pc:sldMk cId="2710518668" sldId="344"/>
            <ac:cxnSpMk id="28" creationId="{B6FBBFB5-6D67-D17F-80B5-4A0441B8FCAC}"/>
          </ac:cxnSpMkLst>
        </pc:cxnChg>
      </pc:sldChg>
      <pc:sldChg chg="addSp delSp modSp mod modTransition addAnim delAnim modAnim">
        <pc:chgData name="Bharath Keshavamurthy (Student)" userId="2500ca56-9b7f-40c1-95b8-3e6c29cdff45" providerId="ADAL" clId="{BA246EB5-C187-40ED-8D9E-D217C8290135}" dt="2022-09-15T15:24:33.261" v="1947"/>
        <pc:sldMkLst>
          <pc:docMk/>
          <pc:sldMk cId="3780629249" sldId="345"/>
        </pc:sldMkLst>
        <pc:spChg chg="add mod">
          <ac:chgData name="Bharath Keshavamurthy (Student)" userId="2500ca56-9b7f-40c1-95b8-3e6c29cdff45" providerId="ADAL" clId="{BA246EB5-C187-40ED-8D9E-D217C8290135}" dt="2022-09-13T18:27:57.889" v="1723" actId="14100"/>
          <ac:spMkLst>
            <pc:docMk/>
            <pc:sldMk cId="3780629249" sldId="345"/>
            <ac:spMk id="2" creationId="{BD342BC0-90D4-6649-A3CC-564AD2491540}"/>
          </ac:spMkLst>
        </pc:spChg>
        <pc:spChg chg="add del mod">
          <ac:chgData name="Bharath Keshavamurthy (Student)" userId="2500ca56-9b7f-40c1-95b8-3e6c29cdff45" providerId="ADAL" clId="{BA246EB5-C187-40ED-8D9E-D217C8290135}" dt="2022-09-13T18:37:31.807" v="1740" actId="478"/>
          <ac:spMkLst>
            <pc:docMk/>
            <pc:sldMk cId="3780629249" sldId="345"/>
            <ac:spMk id="8" creationId="{EE518E04-C23C-816B-73E0-22699B94E2DD}"/>
          </ac:spMkLst>
        </pc:spChg>
        <pc:spChg chg="add del mod">
          <ac:chgData name="Bharath Keshavamurthy (Student)" userId="2500ca56-9b7f-40c1-95b8-3e6c29cdff45" providerId="ADAL" clId="{BA246EB5-C187-40ED-8D9E-D217C8290135}" dt="2022-09-13T18:29:08.941" v="1730" actId="478"/>
          <ac:spMkLst>
            <pc:docMk/>
            <pc:sldMk cId="3780629249" sldId="345"/>
            <ac:spMk id="13" creationId="{D328177D-ECB6-2A89-D6A9-BC57E967DDDF}"/>
          </ac:spMkLst>
        </pc:spChg>
        <pc:spChg chg="add del mod">
          <ac:chgData name="Bharath Keshavamurthy (Student)" userId="2500ca56-9b7f-40c1-95b8-3e6c29cdff45" providerId="ADAL" clId="{BA246EB5-C187-40ED-8D9E-D217C8290135}" dt="2022-09-13T18:37:39.871" v="1741" actId="1076"/>
          <ac:spMkLst>
            <pc:docMk/>
            <pc:sldMk cId="3780629249" sldId="345"/>
            <ac:spMk id="14" creationId="{A959222C-B3E2-8BA3-2BDA-DB71BCFC820B}"/>
          </ac:spMkLst>
        </pc:spChg>
        <pc:spChg chg="mod">
          <ac:chgData name="Bharath Keshavamurthy (Student)" userId="2500ca56-9b7f-40c1-95b8-3e6c29cdff45" providerId="ADAL" clId="{BA246EB5-C187-40ED-8D9E-D217C8290135}" dt="2022-09-15T03:55:40.913" v="1816" actId="14100"/>
          <ac:spMkLst>
            <pc:docMk/>
            <pc:sldMk cId="3780629249" sldId="345"/>
            <ac:spMk id="20" creationId="{57F4C918-FBC8-1DCC-A9E6-EFEB40B52247}"/>
          </ac:spMkLst>
        </pc:spChg>
        <pc:picChg chg="mod">
          <ac:chgData name="Bharath Keshavamurthy (Student)" userId="2500ca56-9b7f-40c1-95b8-3e6c29cdff45" providerId="ADAL" clId="{BA246EB5-C187-40ED-8D9E-D217C8290135}" dt="2022-09-13T18:37:05.781" v="1736" actId="1076"/>
          <ac:picMkLst>
            <pc:docMk/>
            <pc:sldMk cId="3780629249" sldId="345"/>
            <ac:picMk id="3" creationId="{BDE56120-3D10-E4F6-1992-106CD78208DE}"/>
          </ac:picMkLst>
        </pc:picChg>
        <pc:picChg chg="add del mod">
          <ac:chgData name="Bharath Keshavamurthy (Student)" userId="2500ca56-9b7f-40c1-95b8-3e6c29cdff45" providerId="ADAL" clId="{BA246EB5-C187-40ED-8D9E-D217C8290135}" dt="2022-09-15T03:54:37.796" v="1811"/>
          <ac:picMkLst>
            <pc:docMk/>
            <pc:sldMk cId="3780629249" sldId="345"/>
            <ac:picMk id="13" creationId="{A39B72BC-B35A-1F54-1D8F-344ABC9EF9B7}"/>
          </ac:picMkLst>
        </pc:picChg>
        <pc:picChg chg="add del mod">
          <ac:chgData name="Bharath Keshavamurthy (Student)" userId="2500ca56-9b7f-40c1-95b8-3e6c29cdff45" providerId="ADAL" clId="{BA246EB5-C187-40ED-8D9E-D217C8290135}" dt="2022-09-15T15:09:00.320" v="1943"/>
          <ac:picMkLst>
            <pc:docMk/>
            <pc:sldMk cId="3780629249" sldId="345"/>
            <ac:picMk id="21" creationId="{DE4F1D8E-0143-B4BC-8E4E-EB6965B3E62D}"/>
          </ac:picMkLst>
        </pc:picChg>
      </pc:sldChg>
      <pc:sldChg chg="addSp delSp modSp new del mod">
        <pc:chgData name="Bharath Keshavamurthy (Student)" userId="2500ca56-9b7f-40c1-95b8-3e6c29cdff45" providerId="ADAL" clId="{BA246EB5-C187-40ED-8D9E-D217C8290135}" dt="2022-09-15T02:56:18.028" v="1790" actId="2696"/>
        <pc:sldMkLst>
          <pc:docMk/>
          <pc:sldMk cId="316082907" sldId="346"/>
        </pc:sldMkLst>
        <pc:spChg chg="del mod">
          <ac:chgData name="Bharath Keshavamurthy (Student)" userId="2500ca56-9b7f-40c1-95b8-3e6c29cdff45" providerId="ADAL" clId="{BA246EB5-C187-40ED-8D9E-D217C8290135}" dt="2022-09-15T02:55:33.736" v="1779" actId="478"/>
          <ac:spMkLst>
            <pc:docMk/>
            <pc:sldMk cId="316082907" sldId="346"/>
            <ac:spMk id="2" creationId="{EF6BFBB0-D486-B1FD-C857-548B72220DE6}"/>
          </ac:spMkLst>
        </pc:spChg>
        <pc:spChg chg="del mod">
          <ac:chgData name="Bharath Keshavamurthy (Student)" userId="2500ca56-9b7f-40c1-95b8-3e6c29cdff45" providerId="ADAL" clId="{BA246EB5-C187-40ED-8D9E-D217C8290135}" dt="2022-09-15T02:55:36.672" v="1781" actId="478"/>
          <ac:spMkLst>
            <pc:docMk/>
            <pc:sldMk cId="316082907" sldId="346"/>
            <ac:spMk id="3" creationId="{0C0C3907-BDF4-FC5A-9F00-F199D166AD9B}"/>
          </ac:spMkLst>
        </pc:spChg>
        <pc:spChg chg="del">
          <ac:chgData name="Bharath Keshavamurthy (Student)" userId="2500ca56-9b7f-40c1-95b8-3e6c29cdff45" providerId="ADAL" clId="{BA246EB5-C187-40ED-8D9E-D217C8290135}" dt="2022-09-15T02:55:39" v="1782" actId="478"/>
          <ac:spMkLst>
            <pc:docMk/>
            <pc:sldMk cId="316082907" sldId="346"/>
            <ac:spMk id="4" creationId="{8430F571-6848-2AAA-CDD9-E8781AA10E1B}"/>
          </ac:spMkLst>
        </pc:spChg>
        <pc:picChg chg="add del mod">
          <ac:chgData name="Bharath Keshavamurthy (Student)" userId="2500ca56-9b7f-40c1-95b8-3e6c29cdff45" providerId="ADAL" clId="{BA246EB5-C187-40ED-8D9E-D217C8290135}" dt="2022-09-15T02:56:13.709" v="1789" actId="478"/>
          <ac:picMkLst>
            <pc:docMk/>
            <pc:sldMk cId="316082907" sldId="346"/>
            <ac:picMk id="6" creationId="{836547A7-44B7-047D-FB62-3A4940FB7B6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48:17.1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2T08:52:16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5C63E-004A-4BDF-BB58-072F4269C990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119D1-8E48-47B4-8FA8-DE91A89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l">
              <a:defRPr sz="3200" cap="none">
                <a:effectLst/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none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0E6FEDCC-2D12-444E-8FA4-9E6B476E74B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3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1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52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0420-8E39-6F56-8335-6B934FF90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93A2D-3D48-16DE-244E-0C6C80A4C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99DC0-C379-C01B-3DC1-79A57707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EDCC-2D12-444E-8FA4-9E6B476E74B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3025-8B3C-EE04-A5A2-B7BA4621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8BA4-E56B-9E2F-55F7-832E6750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59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EC7E-4C11-1065-25FD-6F4F35BC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08321-07F6-6608-06FC-5E00E6D93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9AB50-DC6B-4FDF-401B-DE93808A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DD28-3E35-4926-AA9C-75C33E500CE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B19FF-88E9-AB00-638B-E8474572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B3C1-1402-0FD2-B723-5241378A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4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cap="none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>
            <a:normAutofit/>
          </a:bodyPr>
          <a:lstStyle>
            <a:lvl1pPr>
              <a:defRPr sz="1600">
                <a:latin typeface="Century Schoolbook" panose="02040604050505020304" pitchFamily="18" charset="0"/>
              </a:defRPr>
            </a:lvl1pPr>
            <a:lvl2pPr>
              <a:defRPr sz="16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45ACDD28-3E35-4926-AA9C-75C33E500CE2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1E9A-6419-94E1-6D4C-CF4507E04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CBA81-8328-1FB4-0FCF-FAB9F2359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6E83A-DAB6-7466-A945-32FA67A7D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0E70-495D-B2DF-095B-4D3861FF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BD3A-9D7A-BD80-9801-71116154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396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EB2D-AE65-C6DD-A79B-D4611423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57CA2-56E8-44AC-C254-1268AF8A7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C646A-AA90-4FC8-E406-EE3A4EA29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E8F57-BFEE-0FD4-6747-30734D4B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CB8FD-C884-0F95-1AF2-42093AF9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C46F1-C8B3-0BBD-2208-9E16DCD7F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36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8F6F-44A9-C39F-3C58-FB8F2151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B369B-1AE7-28DB-1633-701977741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2A0830-C57B-EDFE-3CF1-0E9AB24C9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C7165D-AC36-148F-23CF-7CC2740FD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45FC9-E53D-2C47-BB8B-0B5ED9ADB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F9A325-B7CF-3F3E-5D09-1182050E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DA631-1BCC-B530-E4AC-BB920D8D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32744-30E9-7319-7295-8CF6FD16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03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3EC6-61BD-D5D6-C143-7E7AACDF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0694F-E0D5-4D46-E1F6-D0FD90E1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0F395-D571-363B-E4BC-398EBA10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CE7C5-CBF0-F19C-70F8-D08FFB13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97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3FB1D-87D5-5F7C-E57C-64F26E0F9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1C16C-C807-7205-A951-BB1A476F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648EE-4FE6-FF8C-1EEC-EEE7FECC0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86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8323-9B98-5A76-6DF3-54EFD265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D6AF6-CBA3-CCDB-2947-6520AC29D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38E6D-FF9E-1645-DFAE-8B16C1141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7DA4E-4AA2-FC7E-0286-9F118AD3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1C1BE-9EB0-8EDA-BFE1-F5D4BA690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96A83-4234-3E3B-6024-584FAEF9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63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E2BC-DEC9-1E61-0722-42C16275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451DCE-583F-E685-EB6C-866CEFEA1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AD601-7CF6-563E-903B-C67624CF2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2AEA7-3374-9DB6-6E21-D78D1F4E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4140B-4909-4B32-818D-32CDE59F9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4FD67-29D8-5D67-A4CC-58B8CF6F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063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8243-4CEB-D920-57E9-83AB3082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204AD-6DB8-A767-06D8-178F0E914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2CAAC-7B92-E5D6-9237-B69F06C8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885C2-AE3C-ACF9-845D-29ACC33F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7955A-EC00-FAA2-41AA-387D15A9F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30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DADD3-1008-6DAC-FE3B-040F4936E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DE486-AB31-0B41-4AE3-DC1723BA7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A44F-72F5-91C6-5FFB-21CE6A827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BF56-4F6B-2B63-E920-D6384512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E7778-1C10-03C0-EB4D-616E460F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6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5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ECE7DD-5B06-ED20-F617-5C165685B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D6A7-809B-AC0D-F0A2-D293E8A4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F71DF-B852-42CB-9FC6-880995F7F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AD2C-E85C-4EBB-B7A9-6C07FD0BD69D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1CFBE-46C3-7457-284F-859552644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8E0C8-C265-1378-E230-97FB79A37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8.xml"/><Relationship Id="rId6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9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.xml"/><Relationship Id="rId3" Type="http://schemas.openxmlformats.org/officeDocument/2006/relationships/customXml" Target="../ink/ink1.xml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2.xml"/><Relationship Id="rId15" Type="http://schemas.openxmlformats.org/officeDocument/2006/relationships/image" Target="../media/image30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253B-036C-429F-B2B7-601261FF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88" y="2322123"/>
            <a:ext cx="11325013" cy="97920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>
                <a:solidFill>
                  <a:srgbClr val="0070C0"/>
                </a:solidFill>
              </a:rPr>
              <a:t>Multiscale Adaptive Scheduling and Path-Planning for Power-Constrained UAV-Relays via SMDPs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323CD-C5F2-4316-B5B1-BF1D2BAA8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0874" y="3810544"/>
            <a:ext cx="8270240" cy="1444165"/>
          </a:xfrm>
        </p:spPr>
        <p:txBody>
          <a:bodyPr>
            <a:noAutofit/>
          </a:bodyPr>
          <a:lstStyle/>
          <a:p>
            <a:pPr algn="ctr"/>
            <a:r>
              <a:rPr lang="en-US" sz="2400" cap="none">
                <a:ea typeface="Cambria Math" panose="02040503050406030204" pitchFamily="18" charset="0"/>
              </a:rPr>
              <a:t>Bharath Keshavamurthy and Nicolò Michelusi</a:t>
            </a:r>
          </a:p>
          <a:p>
            <a:pPr algn="ctr"/>
            <a:r>
              <a:rPr lang="en-US" sz="2400" cap="none">
                <a:ea typeface="Cambria Math" panose="02040503050406030204" pitchFamily="18" charset="0"/>
              </a:rPr>
              <a:t>School of Electrical, Computer and Energy Engineering </a:t>
            </a:r>
          </a:p>
          <a:p>
            <a:pPr algn="ctr"/>
            <a:r>
              <a:rPr lang="en-US" sz="2400" cap="none">
                <a:ea typeface="Cambria Math" panose="02040503050406030204" pitchFamily="18" charset="0"/>
              </a:rPr>
              <a:t>Arizona State University, Tempe, AZ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9E12D-6B68-7808-26F4-7A16EF48C61B}"/>
              </a:ext>
            </a:extLst>
          </p:cNvPr>
          <p:cNvSpPr txBox="1"/>
          <p:nvPr/>
        </p:nvSpPr>
        <p:spPr>
          <a:xfrm>
            <a:off x="1816272" y="1952791"/>
            <a:ext cx="855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Schoolbook" panose="02040604050505020304" pitchFamily="18" charset="0"/>
              </a:rPr>
              <a:t>Paper #1433 | 2022 Asilomar Conference on Signals, Systems, and Computers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DC2B3-59E1-2821-5618-D2B7DBB204B0}"/>
              </a:ext>
            </a:extLst>
          </p:cNvPr>
          <p:cNvSpPr txBox="1"/>
          <p:nvPr/>
        </p:nvSpPr>
        <p:spPr>
          <a:xfrm>
            <a:off x="2652480" y="5913313"/>
            <a:ext cx="68870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This work has been funded by 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NSF</a:t>
            </a:r>
            <a:r>
              <a:rPr lang="en-US" sz="1400" dirty="0">
                <a:latin typeface="Century Schoolbook" panose="02040604050505020304" pitchFamily="18" charset="0"/>
              </a:rPr>
              <a:t> under grant 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CNS-2129015</a:t>
            </a:r>
            <a:r>
              <a:rPr lang="en-US" sz="1400" dirty="0">
                <a:latin typeface="Century Schoolbook" panose="020406040505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E05F3-5F05-6803-9628-47A6E2982D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0" y="0"/>
            <a:ext cx="1574800" cy="1582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AA1B1-BBDF-5D84-D950-DB0E0DD8D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"/>
            <a:ext cx="4370064" cy="12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A577-61B2-41E5-9919-81909C69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Contributions: </a:t>
            </a:r>
            <a:r>
              <a:rPr lang="en-US" sz="3200"/>
              <a:t>Addressing the drawbacks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DDB7-977D-4C24-8B70-D99F5EC5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951857" cy="364913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Adaptive Control</a:t>
            </a:r>
            <a:r>
              <a:rPr lang="en-US" sz="1800" dirty="0"/>
              <a:t>:</a:t>
            </a:r>
          </a:p>
          <a:p>
            <a:pPr lvl="1"/>
            <a:r>
              <a:rPr lang="en-US" dirty="0"/>
              <a:t>UAVs relay </a:t>
            </a:r>
            <a:r>
              <a:rPr lang="en-US" dirty="0">
                <a:highlight>
                  <a:srgbClr val="FFFF00"/>
                </a:highlight>
              </a:rPr>
              <a:t>dynamically-generated traffic</a:t>
            </a:r>
            <a:r>
              <a:rPr lang="en-US" dirty="0"/>
              <a:t> from randomly distributed GNs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Semi-Markov Decision Process (SMDP) formulation</a:t>
            </a:r>
            <a:r>
              <a:rPr lang="en-US" dirty="0"/>
              <a:t> captures temporal irregularities in state transitions</a:t>
            </a:r>
          </a:p>
          <a:p>
            <a:endParaRPr lang="en-US" dirty="0"/>
          </a:p>
          <a:p>
            <a:r>
              <a:rPr lang="en-US" sz="1800" dirty="0">
                <a:solidFill>
                  <a:srgbClr val="0070C0"/>
                </a:solidFill>
              </a:rPr>
              <a:t>A2G Channel Model</a:t>
            </a:r>
            <a:r>
              <a:rPr lang="en-US" sz="1800" dirty="0"/>
              <a:t>:</a:t>
            </a:r>
          </a:p>
          <a:p>
            <a:pPr lvl="1"/>
            <a:r>
              <a:rPr lang="en-US" dirty="0"/>
              <a:t>Accurately model </a:t>
            </a:r>
            <a:r>
              <a:rPr lang="en-US" dirty="0">
                <a:highlight>
                  <a:srgbClr val="FFFF00"/>
                </a:highlight>
              </a:rPr>
              <a:t>A2G</a:t>
            </a:r>
            <a:r>
              <a:rPr lang="en-US" dirty="0"/>
              <a:t> channel characteristics along BS-UAV and GN-UAV links</a:t>
            </a:r>
          </a:p>
          <a:p>
            <a:pPr lvl="1"/>
            <a:r>
              <a:rPr lang="en-US" dirty="0"/>
              <a:t>Incorporation of </a:t>
            </a:r>
            <a:r>
              <a:rPr lang="en-US" dirty="0">
                <a:highlight>
                  <a:srgbClr val="FFFF00"/>
                </a:highlight>
              </a:rPr>
              <a:t>rate-adaptation</a:t>
            </a:r>
            <a:r>
              <a:rPr lang="en-US" dirty="0"/>
              <a:t> at all transmitters to maximize system throughput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101C-DF4B-4BAA-9391-4833D9C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7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794A-4FF2-43D4-A561-305C34D6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Contributions: </a:t>
            </a:r>
            <a:r>
              <a:rPr lang="en-US" sz="3200"/>
              <a:t>Addressing the drawbacks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64B5-8993-47EB-B7D8-FDAFD43C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53215"/>
            <a:ext cx="10232812" cy="4111414"/>
          </a:xfrm>
        </p:spPr>
        <p:txBody>
          <a:bodyPr>
            <a:no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UAV Trajectory Design</a:t>
            </a:r>
            <a:r>
              <a:rPr lang="en-US" sz="1800"/>
              <a:t>:</a:t>
            </a:r>
          </a:p>
          <a:p>
            <a:pPr lvl="1"/>
            <a:r>
              <a:rPr lang="en-US">
                <a:highlight>
                  <a:srgbClr val="FFFF00"/>
                </a:highlight>
              </a:rPr>
              <a:t>Competitive Swarm Optimization (CSO)</a:t>
            </a:r>
          </a:p>
          <a:p>
            <a:pPr lvl="1"/>
            <a:r>
              <a:rPr lang="en-US"/>
              <a:t>Unlike SCA, CSO does not rely on a specific problem structure</a:t>
            </a:r>
          </a:p>
          <a:p>
            <a:pPr lvl="1"/>
            <a:r>
              <a:rPr lang="en-US"/>
              <a:t>Unlike PSO, CSO has more efficient updates via </a:t>
            </a:r>
            <a:r>
              <a:rPr lang="en-US">
                <a:highlight>
                  <a:srgbClr val="FFFF00"/>
                </a:highlight>
              </a:rPr>
              <a:t>pair-wise competition</a:t>
            </a:r>
          </a:p>
          <a:p>
            <a:pPr marL="457200" lvl="1" indent="0">
              <a:buNone/>
            </a:pPr>
            <a:endParaRPr lang="en-US" sz="1400"/>
          </a:p>
          <a:p>
            <a:r>
              <a:rPr lang="en-US" sz="1800">
                <a:solidFill>
                  <a:srgbClr val="0070C0"/>
                </a:solidFill>
              </a:rPr>
              <a:t>Distributed Swarm Deployments</a:t>
            </a:r>
            <a:r>
              <a:rPr lang="en-US" sz="1800"/>
              <a:t>:</a:t>
            </a:r>
          </a:p>
          <a:p>
            <a:pPr lvl="1"/>
            <a:r>
              <a:rPr lang="en-US"/>
              <a:t>Decoupled executions via policy replication across the swarm</a:t>
            </a:r>
          </a:p>
          <a:p>
            <a:pPr lvl="1"/>
            <a:r>
              <a:rPr lang="en-US"/>
              <a:t>Overlay a </a:t>
            </a:r>
            <a:r>
              <a:rPr lang="en-US">
                <a:highlight>
                  <a:srgbClr val="FFFF00"/>
                </a:highlight>
              </a:rPr>
              <a:t>fully-connected mesh network</a:t>
            </a:r>
            <a:r>
              <a:rPr lang="en-US"/>
              <a:t> for command &amp; control</a:t>
            </a:r>
          </a:p>
          <a:p>
            <a:pPr lvl="1"/>
            <a:r>
              <a:rPr lang="en-US"/>
              <a:t>Multi-UAV heuristics for </a:t>
            </a:r>
            <a:r>
              <a:rPr lang="en-US">
                <a:highlight>
                  <a:srgbClr val="FFFF00"/>
                </a:highlight>
              </a:rPr>
              <a:t>spread maximization</a:t>
            </a:r>
            <a:r>
              <a:rPr lang="en-US"/>
              <a:t> and </a:t>
            </a:r>
            <a:r>
              <a:rPr lang="en-US">
                <a:highlight>
                  <a:srgbClr val="FFFF00"/>
                </a:highlight>
              </a:rPr>
              <a:t>conflict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68875-B303-4291-9757-AF8236C8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23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8583-343A-B98F-8FB2-C6549FBD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Deployment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622B9-B9E6-0D06-A0F8-84D56874A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2" y="2142067"/>
                <a:ext cx="6162038" cy="3649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0070C0"/>
                    </a:solidFill>
                  </a:rPr>
                  <a:t>rotary-wing UAV relays </a:t>
                </a:r>
                <a:r>
                  <a:rPr lang="en-US" b="0" dirty="0"/>
                  <a:t>assisting </a:t>
                </a:r>
                <a:r>
                  <a:rPr lang="en-US" dirty="0"/>
                  <a:t>a terrestrial BS</a:t>
                </a:r>
              </a:p>
              <a:p>
                <a:r>
                  <a:rPr lang="en-US" dirty="0">
                    <a:solidFill>
                      <a:srgbClr val="0070C0"/>
                    </a:solidFill>
                  </a:rPr>
                  <a:t>Circular cell </a:t>
                </a:r>
                <a:r>
                  <a:rPr lang="en-US" dirty="0"/>
                  <a:t>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GNs generate </a:t>
                </a:r>
                <a:r>
                  <a:rPr lang="en-US" dirty="0">
                    <a:solidFill>
                      <a:srgbClr val="0070C0"/>
                    </a:solidFill>
                  </a:rPr>
                  <a:t>uplink requests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bits </a:t>
                </a:r>
                <a:r>
                  <a:rPr lang="en-US" dirty="0"/>
                  <a:t>according to a </a:t>
                </a:r>
                <a:r>
                  <a:rPr lang="en-US" dirty="0">
                    <a:solidFill>
                      <a:srgbClr val="0070C0"/>
                    </a:solidFill>
                  </a:rPr>
                  <a:t>Poisson process </a:t>
                </a:r>
                <a:r>
                  <a:rPr lang="en-US" dirty="0">
                    <a:solidFill>
                      <a:schemeClr val="tx1"/>
                    </a:solidFill>
                  </a:rPr>
                  <a:t>with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0" dirty="0"/>
                  <a:t>BS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orthogonal channels (OFDMA)</a:t>
                </a:r>
              </a:p>
              <a:p>
                <a:r>
                  <a:rPr lang="en-US" dirty="0"/>
                  <a:t>Each UAV equipped with one transceiver chain</a:t>
                </a:r>
              </a:p>
              <a:p>
                <a:r>
                  <a:rPr lang="en-US" b="0" dirty="0">
                    <a:solidFill>
                      <a:srgbClr val="0070C0"/>
                    </a:solidFill>
                  </a:rPr>
                  <a:t>Decode &amp; Forward (D&amp;F) </a:t>
                </a:r>
                <a:r>
                  <a:rPr lang="en-US" b="0" dirty="0"/>
                  <a:t>strategy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622B9-B9E6-0D06-A0F8-84D56874A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2" y="2142067"/>
                <a:ext cx="6162038" cy="3649133"/>
              </a:xfrm>
              <a:blipFill>
                <a:blip r:embed="rId5"/>
                <a:stretch>
                  <a:fillRect l="-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A7B40-DA3F-D16E-1F80-3CAFC666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13802-7B2C-B976-0C0B-90321582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40" y="1474484"/>
            <a:ext cx="5246157" cy="39090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29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A50-A9A6-4DCA-8413-EDD7A9EA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3725" y="1061921"/>
            <a:ext cx="4738275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Channel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0070C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Channel coefficient</a:t>
                </a:r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ra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sz="1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sup>
                    </m:s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β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κ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1400" dirty="0"/>
                  <a:t> capture </a:t>
                </a:r>
                <a:r>
                  <a:rPr lang="en-US" sz="1400" dirty="0">
                    <a:solidFill>
                      <a:srgbClr val="0070C0"/>
                    </a:solidFill>
                  </a:rPr>
                  <a:t>large-scale variations for LoS &amp; NLoS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400" b="0" dirty="0">
                    <a:solidFill>
                      <a:srgbClr val="0070C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-dependent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1400" b="0" i="0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400" b="0" i="0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factor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K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</m:e>
                    </m:func>
                  </m:oMath>
                </a14:m>
                <a:endParaRPr lang="en-US" sz="1400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sz="1400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models </a:t>
                </a:r>
                <a:r>
                  <a:rPr lang="en-US" sz="1400" b="0" dirty="0">
                    <a:solidFill>
                      <a:srgbClr val="0070C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small-scale fading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/>
                  <a:t> is modeled as </a:t>
                </a:r>
                <a:r>
                  <a:rPr lang="en-US" sz="1400" dirty="0">
                    <a:solidFill>
                      <a:srgbClr val="0070C0"/>
                    </a:solidFill>
                  </a:rPr>
                  <a:t>Rician fading for LoS</a:t>
                </a:r>
                <a:r>
                  <a:rPr lang="en-US" sz="1400" dirty="0"/>
                  <a:t> links and as </a:t>
                </a:r>
                <a:r>
                  <a:rPr lang="en-US" sz="1400" dirty="0">
                    <a:solidFill>
                      <a:srgbClr val="0070C0"/>
                    </a:solidFill>
                  </a:rPr>
                  <a:t>Rayleigh fading for NLoS</a:t>
                </a:r>
                <a:r>
                  <a:rPr lang="en-US" sz="1400" dirty="0"/>
                  <a:t> links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0070C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LoS probability</a:t>
                </a:r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1400" dirty="0">
                    <a:solidFill>
                      <a:srgbClr val="0070C0"/>
                    </a:solidFill>
                  </a:rPr>
                  <a:t>NLoS probability</a:t>
                </a:r>
                <a:r>
                  <a:rPr lang="en-US" sz="1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NLoS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/>
                          <m:t>LoS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</m:d>
                  </m:oMath>
                </a14:m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01267" y="2194560"/>
                <a:ext cx="4643189" cy="3518419"/>
              </a:xfrm>
              <a:blipFill>
                <a:blip r:embed="rId5"/>
                <a:stretch>
                  <a:fillRect l="-263" r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6520-E5B3-4C7E-89EC-85F739FE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7793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202ED-FEF5-4EEB-993D-A665769016E4}"/>
              </a:ext>
            </a:extLst>
          </p:cNvPr>
          <p:cNvSpPr txBox="1"/>
          <p:nvPr/>
        </p:nvSpPr>
        <p:spPr>
          <a:xfrm>
            <a:off x="266132" y="6073621"/>
            <a:ext cx="1038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[1] C. You and R. Zhang, “3D Trajectory Optimization in Rician Fading for UAV-Enabled Data Harvesting,” IEEE Transactions on Wireless Communications, vol. 18, no. 6, pp. 3192–3207, 2019.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[2] A. Al-Hourani, S. Kandeepan, and S. Lardner, “Optimal LAP Altitude for Maximum Coverage,” IEEE Wireless </a:t>
            </a:r>
            <a:r>
              <a:rPr lang="fr-FR" sz="800" b="0" i="0" u="none" strike="noStrike" baseline="0" dirty="0">
                <a:latin typeface="Century Schoolbook" panose="02040604050505020304" pitchFamily="18" charset="0"/>
              </a:rPr>
              <a:t>Communications Letters, vol. 3, no. 6, pp. 569–572, 2014.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[3] D. Tse and P. Viswanath, Fundamentals of Wireless Communication. Cambridge: Cambridge University Press, 2005.</a:t>
            </a:r>
          </a:p>
          <a:p>
            <a:pPr algn="l"/>
            <a:r>
              <a:rPr lang="en-US" sz="800" b="0" i="0" u="none" strike="noStrike" baseline="0" dirty="0">
                <a:latin typeface="Century Schoolbook" panose="02040604050505020304" pitchFamily="18" charset="0"/>
              </a:rPr>
              <a:t>[4] R. Essaadali and A. Kouki, “A new simple Unmanned Aerial Vehicle doppler effect RF reducing technique,” in MILCOM 2016 - 2016 IEEE Military Communications Conference, 2016, pp. 1179–1183.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C76D6-BE08-FFB6-0C7D-80E4CA2A3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32" y="1928971"/>
            <a:ext cx="6992760" cy="3000058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49EDC49-3E08-F7D5-614B-3500BDCBE07D}"/>
              </a:ext>
            </a:extLst>
          </p:cNvPr>
          <p:cNvSpPr/>
          <p:nvPr/>
        </p:nvSpPr>
        <p:spPr>
          <a:xfrm>
            <a:off x="7189365" y="4622334"/>
            <a:ext cx="311902" cy="771787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2F31-680E-9E3E-53CE-3188D4F4EA4A}"/>
                  </a:ext>
                </a:extLst>
              </p:cNvPr>
              <p:cNvSpPr txBox="1"/>
              <p:nvPr/>
            </p:nvSpPr>
            <p:spPr>
              <a:xfrm>
                <a:off x="4269996" y="4622334"/>
                <a:ext cx="29193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 Schoolbook" panose="02040604050505020304" pitchFamily="18" charset="0"/>
                  </a:rPr>
                  <a:t>A2G Channel Model</a:t>
                </a:r>
              </a:p>
              <a:p>
                <a:pPr algn="ctr"/>
                <a:r>
                  <a:rPr lang="en-US" sz="1400" dirty="0">
                    <a:latin typeface="Century Schoolbook" panose="02040604050505020304" pitchFamily="18" charset="0"/>
                  </a:rPr>
                  <a:t>Probabilistic LoS/NLoS modeling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sz="1400" dirty="0">
                    <a:latin typeface="Century Schoolbook" panose="02040604050505020304" pitchFamily="18" charset="0"/>
                  </a:rPr>
                  <a:t> known: Rate Adaptation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7D2F31-680E-9E3E-53CE-3188D4F4E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996" y="4622334"/>
                <a:ext cx="2919369" cy="738664"/>
              </a:xfrm>
              <a:prstGeom prst="rect">
                <a:avLst/>
              </a:prstGeom>
              <a:blipFill>
                <a:blip r:embed="rId7"/>
                <a:stretch>
                  <a:fillRect l="-418" t="-826" r="-626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377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9697-AA3A-4CBE-83F4-2961F5C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506" y="913193"/>
            <a:ext cx="4748109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2506" y="1936791"/>
                <a:ext cx="5019040" cy="3630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tip</m:t>
                                </m:r>
                              </m:sub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rad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b="0" dirty="0"/>
                  <a:t> are scaling constants</a:t>
                </a:r>
              </a:p>
              <a:p>
                <a:r>
                  <a:rPr lang="en-US" sz="1400" dirty="0">
                    <a:solidFill>
                      <a:srgbClr val="0070C0"/>
                    </a:solidFill>
                  </a:rPr>
                  <a:t>Dynamic UAV movements are more power-efficient relative to static hovering</a:t>
                </a:r>
                <a:endParaRPr lang="en-US" sz="14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2506" y="1936791"/>
                <a:ext cx="5019040" cy="3630800"/>
              </a:xfrm>
              <a:blipFill>
                <a:blip r:embed="rId5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715D-9B48-4DB6-839F-8B90E403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DCDFE-E464-4A01-A619-2CAC5D292965}"/>
              </a:ext>
            </a:extLst>
          </p:cNvPr>
          <p:cNvSpPr txBox="1"/>
          <p:nvPr/>
        </p:nvSpPr>
        <p:spPr>
          <a:xfrm>
            <a:off x="365623" y="6480175"/>
            <a:ext cx="11318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  <a:endParaRPr lang="en-US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9F4975-690A-3C51-894A-88D4EA99C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54" y="861193"/>
            <a:ext cx="6393409" cy="4977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4BEBC-E7E6-8D32-B94C-C1FBC4A79328}"/>
              </a:ext>
            </a:extLst>
          </p:cNvPr>
          <p:cNvCxnSpPr>
            <a:cxnSpLocks/>
          </p:cNvCxnSpPr>
          <p:nvPr/>
        </p:nvCxnSpPr>
        <p:spPr>
          <a:xfrm flipH="1" flipV="1">
            <a:off x="3244427" y="1908225"/>
            <a:ext cx="3785547" cy="242845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14A58-4399-43F5-F004-2965963884C2}"/>
              </a:ext>
            </a:extLst>
          </p:cNvPr>
          <p:cNvSpPr/>
          <p:nvPr/>
        </p:nvSpPr>
        <p:spPr>
          <a:xfrm>
            <a:off x="7987361" y="2788856"/>
            <a:ext cx="1005638" cy="37750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EEAA7D-CFBF-86B0-665B-5CF6DD646107}"/>
              </a:ext>
            </a:extLst>
          </p:cNvPr>
          <p:cNvSpPr txBox="1"/>
          <p:nvPr/>
        </p:nvSpPr>
        <p:spPr>
          <a:xfrm>
            <a:off x="8161333" y="2044027"/>
            <a:ext cx="380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Negligible relative to Mobility power usage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582600-4E71-BBB2-8AFF-E424474D069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8490180" y="2351804"/>
            <a:ext cx="1571260" cy="43705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0668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894" y="367788"/>
            <a:ext cx="7749131" cy="14533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The Single-Agent Specialization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906" y="5360292"/>
                <a:ext cx="11007104" cy="130720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  <a:effectLst/>
                  </a:rPr>
                  <a:t>UAV radius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:r>
                  <a:rPr lang="en-US" sz="1800" dirty="0">
                    <a:solidFill>
                      <a:srgbClr val="0070C0"/>
                    </a:solidFill>
                  </a:rPr>
                  <a:t>UAV angular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1800" i="1" dirty="0"/>
              </a:p>
              <a:p>
                <a:r>
                  <a:rPr lang="en-US" sz="1800" dirty="0">
                    <a:solidFill>
                      <a:srgbClr val="0070C0"/>
                    </a:solidFill>
                  </a:rPr>
                  <a:t>Polar coordinate of the UAV at time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8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rgbClr val="0070C0"/>
                    </a:solidFill>
                  </a:rPr>
                  <a:t>Effective traffic rate experienced by the UAV </a:t>
                </a: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1800" dirty="0"/>
                  <a:t> [req/time]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906" y="5360292"/>
                <a:ext cx="11007104" cy="1307206"/>
              </a:xfrm>
              <a:blipFill>
                <a:blip r:embed="rId5"/>
                <a:stretch>
                  <a:fillRect l="-332" b="-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6410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A9358-8E60-E15C-B162-C9BFA4EDE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0003" y="1500937"/>
            <a:ext cx="8549657" cy="366800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659475-93B4-B7E0-3DAC-324EDE69E68E}"/>
              </a:ext>
            </a:extLst>
          </p:cNvPr>
          <p:cNvSpPr/>
          <p:nvPr/>
        </p:nvSpPr>
        <p:spPr>
          <a:xfrm>
            <a:off x="3120705" y="1400961"/>
            <a:ext cx="5796792" cy="11828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9A87C-CC63-E9E1-E8E7-C0691C5B5915}"/>
              </a:ext>
            </a:extLst>
          </p:cNvPr>
          <p:cNvSpPr txBox="1"/>
          <p:nvPr/>
        </p:nvSpPr>
        <p:spPr>
          <a:xfrm>
            <a:off x="228600" y="366382"/>
            <a:ext cx="768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Restricting our generalized system model to a single UAV to find the optimal control policy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4D62F4-0CB1-3532-D2DE-F06891AFE4E0}"/>
              </a:ext>
            </a:extLst>
          </p:cNvPr>
          <p:cNvCxnSpPr>
            <a:cxnSpLocks/>
          </p:cNvCxnSpPr>
          <p:nvPr/>
        </p:nvCxnSpPr>
        <p:spPr>
          <a:xfrm flipH="1" flipV="1">
            <a:off x="2541864" y="674159"/>
            <a:ext cx="578841" cy="10875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6EE50C-6A28-7878-CBBA-B81F70DCC571}"/>
              </a:ext>
            </a:extLst>
          </p:cNvPr>
          <p:cNvSpPr txBox="1"/>
          <p:nvPr/>
        </p:nvSpPr>
        <p:spPr>
          <a:xfrm>
            <a:off x="9045350" y="1447854"/>
            <a:ext cx="3002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Later, extended to multiple UAVs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1D5AC6-9332-CEFE-5E74-448129156D84}"/>
              </a:ext>
            </a:extLst>
          </p:cNvPr>
          <p:cNvCxnSpPr>
            <a:endCxn id="12" idx="2"/>
          </p:cNvCxnSpPr>
          <p:nvPr/>
        </p:nvCxnSpPr>
        <p:spPr>
          <a:xfrm flipV="1">
            <a:off x="8917497" y="1755631"/>
            <a:ext cx="1629133" cy="375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692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12" y="367788"/>
            <a:ext cx="9740491" cy="145336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SMDP Formulation: States &amp;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5907" y="5348116"/>
                <a:ext cx="11007104" cy="1307206"/>
              </a:xfrm>
            </p:spPr>
            <p:txBody>
              <a:bodyPr>
                <a:noAutofit/>
              </a:bodyPr>
              <a:lstStyle/>
              <a:p>
                <a:r>
                  <a:rPr lang="en-US" sz="1400">
                    <a:solidFill>
                      <a:srgbClr val="0070C0"/>
                    </a:solidFill>
                  </a:rPr>
                  <a:t>Waiting states</a:t>
                </a:r>
                <a:r>
                  <a:rPr lang="en-US" sz="1400"/>
                  <a:t>: UAV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/>
                  <a:t> | </a:t>
                </a:r>
                <a:r>
                  <a:rPr lang="en-US" sz="1400">
                    <a:solidFill>
                      <a:srgbClr val="0070C0"/>
                    </a:solidFill>
                  </a:rPr>
                  <a:t>Waiting actions</a:t>
                </a:r>
                <a:r>
                  <a:rPr lang="en-US" sz="1400"/>
                  <a:t>: Radial &amp; Angular velocities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400"/>
              </a:p>
              <a:p>
                <a:r>
                  <a:rPr lang="en-US" sz="140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 states</a:t>
                </a:r>
                <a:r>
                  <a:rPr lang="en-US" sz="1400">
                    <a:ea typeface="Calibri" panose="020F0502020204030204" pitchFamily="34" charset="0"/>
                    <a:cs typeface="Times New Roman" panose="02020603050405020304" pitchFamily="18" charset="0"/>
                  </a:rPr>
                  <a:t>: UAV and GN positions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𝑮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>
                    <a:ea typeface="Calibri" panose="020F0502020204030204" pitchFamily="34" charset="0"/>
                    <a:cs typeface="Times New Roman" panose="02020603050405020304" pitchFamily="18" charset="0"/>
                  </a:rPr>
                  <a:t>| </a:t>
                </a:r>
                <a:r>
                  <a:rPr lang="en-US" sz="140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 actions</a:t>
                </a:r>
                <a:r>
                  <a:rPr lang="en-US" sz="1400">
                    <a:ea typeface="Calibri" panose="020F0502020204030204" pitchFamily="34" charset="0"/>
                    <a:cs typeface="Times New Roman" panose="02020603050405020304" pitchFamily="18" charset="0"/>
                  </a:rPr>
                  <a:t>: Schedule &amp; Trajectory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sub>
                        </m:sSub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tx1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40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Angular symmetry</a:t>
                </a:r>
                <a:r>
                  <a:rPr lang="en-US" sz="1400">
                    <a:ea typeface="Calibri" panose="020F0502020204030204" pitchFamily="34" charset="0"/>
                    <a:cs typeface="Times New Roman" panose="02020603050405020304" pitchFamily="18" charset="0"/>
                  </a:rPr>
                  <a:t> simplifies the </a:t>
                </a:r>
                <a:r>
                  <a:rPr lang="en-US" sz="1400">
                    <a:solidFill>
                      <a:srgbClr val="0070C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multiscale decomposition</a:t>
                </a:r>
                <a:r>
                  <a:rPr lang="en-US" sz="1400">
                    <a:ea typeface="Calibri" panose="020F0502020204030204" pitchFamily="34" charset="0"/>
                    <a:cs typeface="Times New Roman" panose="02020603050405020304" pitchFamily="18" charset="0"/>
                  </a:rPr>
                  <a:t> of our problem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5907" y="5348116"/>
                <a:ext cx="11007104" cy="1307206"/>
              </a:xfrm>
              <a:blipFill>
                <a:blip r:embed="rId5"/>
                <a:stretch>
                  <a:fillRect l="-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66410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36B31B-5D7B-E4A3-1E1C-987579562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4630" y="1426098"/>
            <a:ext cx="8549657" cy="3668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14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1C2B6-3312-C9D5-8A6F-18E78E690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57" y="1656137"/>
            <a:ext cx="12205157" cy="3545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9EE56-C518-45DD-B210-C03AA01D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solidFill>
                  <a:schemeClr val="tx1"/>
                </a:solidFill>
                <a:effectLst/>
              </a:rPr>
              <a:pPr>
                <a:spcAft>
                  <a:spcPts val="600"/>
                </a:spcAft>
              </a:pPr>
              <a:t>17</a:t>
            </a:fld>
            <a:endParaRPr lang="en-US" b="0" i="0" kern="1200"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A287F-3A4B-BBCE-51E9-74B1193EF851}"/>
              </a:ext>
            </a:extLst>
          </p:cNvPr>
          <p:cNvSpPr txBox="1"/>
          <p:nvPr/>
        </p:nvSpPr>
        <p:spPr>
          <a:xfrm>
            <a:off x="1775778" y="5642228"/>
            <a:ext cx="8637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Century Schoolbook" panose="02040604050505020304" pitchFamily="18" charset="0"/>
              </a:rPr>
              <a:t>SMDP Formulation: Transition 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4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D99CD1-3E24-EE0C-EF9B-D21A25C4D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117"/>
            <a:ext cx="12192000" cy="5396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891CB-883A-4637-9B49-3386B2384E49}"/>
              </a:ext>
            </a:extLst>
          </p:cNvPr>
          <p:cNvSpPr txBox="1"/>
          <p:nvPr/>
        </p:nvSpPr>
        <p:spPr>
          <a:xfrm>
            <a:off x="498379" y="6084312"/>
            <a:ext cx="1119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Algorithmic Flow of the single-agent optimization process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C249D51-AF9D-DA07-8FF8-1710BE9C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z="800" smtClean="0">
                <a:solidFill>
                  <a:schemeClr val="tx1"/>
                </a:solidFill>
                <a:latin typeface="Century Schoolbook" panose="02040604050505020304" pitchFamily="18" charset="0"/>
              </a:rPr>
              <a:pPr>
                <a:spcAft>
                  <a:spcPts val="600"/>
                </a:spcAft>
              </a:pPr>
              <a:t>18</a:t>
            </a:fld>
            <a:endParaRPr lang="en-US" sz="8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4F7215-C3E1-B6A6-C828-B983182C5878}"/>
              </a:ext>
            </a:extLst>
          </p:cNvPr>
          <p:cNvSpPr/>
          <p:nvPr/>
        </p:nvSpPr>
        <p:spPr>
          <a:xfrm>
            <a:off x="1157680" y="695843"/>
            <a:ext cx="3579858" cy="265136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E08C3C7-BDF6-6E74-5C3E-E54C6A0F21C0}"/>
              </a:ext>
            </a:extLst>
          </p:cNvPr>
          <p:cNvSpPr/>
          <p:nvPr/>
        </p:nvSpPr>
        <p:spPr>
          <a:xfrm>
            <a:off x="5754845" y="848584"/>
            <a:ext cx="4840449" cy="249862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3D51CCD-654F-F200-E44E-057808F6CA7D}"/>
              </a:ext>
            </a:extLst>
          </p:cNvPr>
          <p:cNvSpPr/>
          <p:nvPr/>
        </p:nvSpPr>
        <p:spPr>
          <a:xfrm rot="5400000">
            <a:off x="2659729" y="-1191842"/>
            <a:ext cx="393447" cy="33975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6AE1B51-E0DE-C81F-D0E4-AE8649FB453B}"/>
              </a:ext>
            </a:extLst>
          </p:cNvPr>
          <p:cNvSpPr/>
          <p:nvPr/>
        </p:nvSpPr>
        <p:spPr>
          <a:xfrm rot="5400000">
            <a:off x="7978347" y="-1965086"/>
            <a:ext cx="393447" cy="484044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0B70C-3E73-8725-397B-31A3AD0217F6}"/>
              </a:ext>
            </a:extLst>
          </p:cNvPr>
          <p:cNvSpPr txBox="1"/>
          <p:nvPr/>
        </p:nvSpPr>
        <p:spPr>
          <a:xfrm>
            <a:off x="1350628" y="61367"/>
            <a:ext cx="287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Waiting state optimization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2784C-141E-3166-BEF3-A939B7556D38}"/>
              </a:ext>
            </a:extLst>
          </p:cNvPr>
          <p:cNvSpPr txBox="1"/>
          <p:nvPr/>
        </p:nvSpPr>
        <p:spPr>
          <a:xfrm>
            <a:off x="6794382" y="23905"/>
            <a:ext cx="276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Comm state optimization tasks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3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 animBg="1"/>
      <p:bldP spid="4" grpId="0" animBg="1"/>
      <p:bldP spid="5" grpId="0" animBg="1"/>
      <p:bldP spid="6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B141D-6544-4FEF-9F00-C3156DD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6926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z="800" b="0" i="0" kern="120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pPr>
                <a:spcAft>
                  <a:spcPts val="600"/>
                </a:spcAft>
              </a:pPr>
              <a:t>19</a:t>
            </a:fld>
            <a:endParaRPr lang="en-US" sz="800" b="0" i="0" kern="1200"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364FB-E96F-4D62-834E-C311E5349A53}"/>
              </a:ext>
            </a:extLst>
          </p:cNvPr>
          <p:cNvSpPr txBox="1"/>
          <p:nvPr/>
        </p:nvSpPr>
        <p:spPr>
          <a:xfrm>
            <a:off x="913796" y="6073406"/>
            <a:ext cx="1093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Algorithmic Flow of the CSO Trajectory Design process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1F8AAAE-5F03-E353-BCE1-E70FAE71DA78}"/>
              </a:ext>
            </a:extLst>
          </p:cNvPr>
          <p:cNvSpPr txBox="1">
            <a:spLocks/>
          </p:cNvSpPr>
          <p:nvPr/>
        </p:nvSpPr>
        <p:spPr>
          <a:xfrm>
            <a:off x="11640833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80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B69D8-1B8F-52CD-1673-36C9831B0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89" y="203366"/>
            <a:ext cx="8265528" cy="5870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5A645-7460-343E-7BA1-9199EEA96CEF}"/>
                  </a:ext>
                </a:extLst>
              </p:cNvPr>
              <p:cNvSpPr txBox="1"/>
              <p:nvPr/>
            </p:nvSpPr>
            <p:spPr>
              <a:xfrm>
                <a:off x="176106" y="615317"/>
                <a:ext cx="46465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panose="02040604050505020304" pitchFamily="18" charset="0"/>
                  </a:rPr>
                  <a:t>Movement in the x-y plane at a fixed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sz="16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15A645-7460-343E-7BA1-9199EEA96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6" y="615317"/>
                <a:ext cx="4646507" cy="338554"/>
              </a:xfrm>
              <a:prstGeom prst="rect">
                <a:avLst/>
              </a:prstGeom>
              <a:blipFill>
                <a:blip r:embed="rId6"/>
                <a:stretch>
                  <a:fillRect l="-39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437DEF-5C47-7873-0027-1FEC6AF8DE52}"/>
              </a:ext>
            </a:extLst>
          </p:cNvPr>
          <p:cNvCxnSpPr>
            <a:cxnSpLocks/>
          </p:cNvCxnSpPr>
          <p:nvPr/>
        </p:nvCxnSpPr>
        <p:spPr>
          <a:xfrm flipH="1">
            <a:off x="2763520" y="961813"/>
            <a:ext cx="3637280" cy="948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3161F1-5BFF-E355-DCE7-D242359931C9}"/>
              </a:ext>
            </a:extLst>
          </p:cNvPr>
          <p:cNvCxnSpPr>
            <a:cxnSpLocks/>
          </p:cNvCxnSpPr>
          <p:nvPr/>
        </p:nvCxnSpPr>
        <p:spPr>
          <a:xfrm flipH="1" flipV="1">
            <a:off x="2763520" y="1088115"/>
            <a:ext cx="4036907" cy="551032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00B907-086C-9D34-2FC3-AB7FD5F9550E}"/>
              </a:ext>
            </a:extLst>
          </p:cNvPr>
          <p:cNvSpPr txBox="1"/>
          <p:nvPr/>
        </p:nvSpPr>
        <p:spPr>
          <a:xfrm>
            <a:off x="4781973" y="3507303"/>
            <a:ext cx="4036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00"/>
                </a:highlight>
                <a:latin typeface="Century Schoolbook" panose="02040604050505020304" pitchFamily="18" charset="0"/>
              </a:rPr>
              <a:t>Pair-wise competition between two trajectories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05D36C-BEB6-6CAD-459D-6259648E7A52}"/>
              </a:ext>
            </a:extLst>
          </p:cNvPr>
          <p:cNvSpPr/>
          <p:nvPr/>
        </p:nvSpPr>
        <p:spPr>
          <a:xfrm>
            <a:off x="2249289" y="3815080"/>
            <a:ext cx="1618827" cy="135466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37AAE3-1086-9A25-A3C2-39065108430D}"/>
              </a:ext>
            </a:extLst>
          </p:cNvPr>
          <p:cNvSpPr/>
          <p:nvPr/>
        </p:nvSpPr>
        <p:spPr>
          <a:xfrm>
            <a:off x="6382053" y="4023360"/>
            <a:ext cx="1368756" cy="67675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5A573-EF7E-9E9D-7F99-C1FC191380C7}"/>
              </a:ext>
            </a:extLst>
          </p:cNvPr>
          <p:cNvSpPr txBox="1"/>
          <p:nvPr/>
        </p:nvSpPr>
        <p:spPr>
          <a:xfrm>
            <a:off x="5143075" y="23441"/>
            <a:ext cx="521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Each trajectory is a series of waypoints and velocities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DE0684-8359-205F-A0A5-9BD40A014718}"/>
              </a:ext>
            </a:extLst>
          </p:cNvPr>
          <p:cNvSpPr/>
          <p:nvPr/>
        </p:nvSpPr>
        <p:spPr>
          <a:xfrm>
            <a:off x="5667707" y="881670"/>
            <a:ext cx="781049" cy="65701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4CCF87-D605-D7FD-4E9B-C6CF2522B26A}"/>
              </a:ext>
            </a:extLst>
          </p:cNvPr>
          <p:cNvSpPr/>
          <p:nvPr/>
        </p:nvSpPr>
        <p:spPr>
          <a:xfrm>
            <a:off x="9161662" y="352213"/>
            <a:ext cx="781049" cy="65701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89B942-B206-1A3E-13CE-14A7B9709994}"/>
              </a:ext>
            </a:extLst>
          </p:cNvPr>
          <p:cNvSpPr txBox="1"/>
          <p:nvPr/>
        </p:nvSpPr>
        <p:spPr>
          <a:xfrm>
            <a:off x="8744373" y="2399308"/>
            <a:ext cx="344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Start Position for both trajectories</a:t>
            </a:r>
          </a:p>
          <a:p>
            <a:pPr algn="ctr"/>
            <a:r>
              <a:rPr lang="en-US" sz="1200" dirty="0">
                <a:latin typeface="Century Schoolbook" panose="02040604050505020304" pitchFamily="18" charset="0"/>
              </a:rPr>
              <a:t>(from the current comm state)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2B28B-7607-EB70-4309-295DBFC389DA}"/>
              </a:ext>
            </a:extLst>
          </p:cNvPr>
          <p:cNvSpPr txBox="1"/>
          <p:nvPr/>
        </p:nvSpPr>
        <p:spPr>
          <a:xfrm>
            <a:off x="501498" y="1884367"/>
            <a:ext cx="3447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Schoolbook" panose="02040604050505020304" pitchFamily="18" charset="0"/>
              </a:rPr>
              <a:t>End Position for both trajectories</a:t>
            </a:r>
          </a:p>
          <a:p>
            <a:pPr algn="ctr"/>
            <a:r>
              <a:rPr lang="en-US" sz="1200" dirty="0">
                <a:latin typeface="Century Schoolbook" panose="02040604050505020304" pitchFamily="18" charset="0"/>
              </a:rPr>
              <a:t>(obtained from SMDP Value Iteration)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A179D0-02F0-093C-F9A9-1E8CF2917E31}"/>
              </a:ext>
            </a:extLst>
          </p:cNvPr>
          <p:cNvCxnSpPr>
            <a:stCxn id="22" idx="2"/>
          </p:cNvCxnSpPr>
          <p:nvPr/>
        </p:nvCxnSpPr>
        <p:spPr>
          <a:xfrm flipH="1">
            <a:off x="2249289" y="1210177"/>
            <a:ext cx="3418418" cy="62872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0933F0-ADA0-1E3F-4247-ABD8859F3768}"/>
              </a:ext>
            </a:extLst>
          </p:cNvPr>
          <p:cNvCxnSpPr/>
          <p:nvPr/>
        </p:nvCxnSpPr>
        <p:spPr>
          <a:xfrm>
            <a:off x="9942711" y="716593"/>
            <a:ext cx="1165556" cy="175028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44F1430-948B-9E50-5E75-4FB02F544DE7}"/>
              </a:ext>
            </a:extLst>
          </p:cNvPr>
          <p:cNvSpPr txBox="1"/>
          <p:nvPr/>
        </p:nvSpPr>
        <p:spPr>
          <a:xfrm>
            <a:off x="88324" y="2828259"/>
            <a:ext cx="3860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  <a:latin typeface="Century Schoolbook" panose="02040604050505020304" pitchFamily="18" charset="0"/>
              </a:rPr>
              <a:t>Time &amp; Energy Lagrangian (cost) comparison between these trajectories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1B14CEA-7825-997E-4029-B8A9FBFEDF26}"/>
              </a:ext>
            </a:extLst>
          </p:cNvPr>
          <p:cNvSpPr/>
          <p:nvPr/>
        </p:nvSpPr>
        <p:spPr>
          <a:xfrm>
            <a:off x="4524587" y="4876800"/>
            <a:ext cx="2133600" cy="41434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0AD45-BC47-4F08-FFFB-D2F2021C69D0}"/>
              </a:ext>
            </a:extLst>
          </p:cNvPr>
          <p:cNvSpPr txBox="1"/>
          <p:nvPr/>
        </p:nvSpPr>
        <p:spPr>
          <a:xfrm>
            <a:off x="8435388" y="4584412"/>
            <a:ext cx="3014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  <a:latin typeface="Century Schoolbook" panose="02040604050505020304" pitchFamily="18" charset="0"/>
              </a:rPr>
              <a:t>Update in the direction of the winners and the global mean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6A8F6-47E1-03C2-B503-9D807C59E6C5}"/>
              </a:ext>
            </a:extLst>
          </p:cNvPr>
          <p:cNvSpPr/>
          <p:nvPr/>
        </p:nvSpPr>
        <p:spPr>
          <a:xfrm>
            <a:off x="8056595" y="3995005"/>
            <a:ext cx="3393439" cy="135466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99A1468-ED0A-E432-D472-42E6E8FB8FDF}"/>
              </a:ext>
            </a:extLst>
          </p:cNvPr>
          <p:cNvSpPr/>
          <p:nvPr/>
        </p:nvSpPr>
        <p:spPr>
          <a:xfrm>
            <a:off x="4650828" y="5635413"/>
            <a:ext cx="4036909" cy="379464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20D392-B698-290D-6789-9146197E8981}"/>
              </a:ext>
            </a:extLst>
          </p:cNvPr>
          <p:cNvSpPr/>
          <p:nvPr/>
        </p:nvSpPr>
        <p:spPr>
          <a:xfrm>
            <a:off x="4524587" y="4027814"/>
            <a:ext cx="1368756" cy="67675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51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20" grpId="0" animBg="1"/>
      <p:bldP spid="21" grpId="0"/>
      <p:bldP spid="22" grpId="0" animBg="1"/>
      <p:bldP spid="24" grpId="0" animBg="1"/>
      <p:bldP spid="25" grpId="0"/>
      <p:bldP spid="26" grpId="0"/>
      <p:bldP spid="31" grpId="0"/>
      <p:bldP spid="33" grpId="0" animBg="1"/>
      <p:bldP spid="34" grpId="0"/>
      <p:bldP spid="35" grpId="0" animBg="1"/>
      <p:bldP spid="36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9BF59-545D-43FC-B742-4833951A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0" y="212249"/>
            <a:ext cx="6559030" cy="18856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entury Schoolbook" panose="02040604050505020304" pitchFamily="18" charset="0"/>
              </a:rPr>
              <a:t>3D Mobility &amp; Maneuverability</a:t>
            </a:r>
            <a:r>
              <a:rPr lang="en-US" sz="1800" dirty="0">
                <a:latin typeface="Century Schoolbook" panose="02040604050505020304" pitchFamily="18" charset="0"/>
              </a:rPr>
              <a:t> of UAVs are leveraged in: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Military deployments</a:t>
            </a:r>
            <a:endParaRPr lang="en-US" dirty="0"/>
          </a:p>
          <a:p>
            <a:r>
              <a:rPr lang="en-US" dirty="0">
                <a:latin typeface="Century Schoolbook" panose="02040604050505020304" pitchFamily="18" charset="0"/>
              </a:rPr>
              <a:t>Disaster-Relief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Precision Agriculture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URLLC QoS guarantees in Industrial IoT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10655-BED6-4F0B-A032-A83976C2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E0F81-F7A0-7FEE-7E17-8BD6844D6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684"/>
          <a:stretch/>
        </p:blipFill>
        <p:spPr>
          <a:xfrm>
            <a:off x="8255785" y="0"/>
            <a:ext cx="3933040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E8A0EEB-2010-1673-F098-D9695C03E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890" y="2764700"/>
            <a:ext cx="5239935" cy="2279371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0DB76E-EB2B-6C6F-A048-9189A5701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890" y="4799308"/>
            <a:ext cx="4682031" cy="2013273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3F3E0-4338-C657-C9FC-7AD240F81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7" y="4799308"/>
            <a:ext cx="6165050" cy="2013273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14B06A13-7818-731A-9DC0-703E1953F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65" y="2247424"/>
            <a:ext cx="4766194" cy="2438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24B1D1-705A-DB57-CDD8-D3AF8876A0B2}"/>
              </a:ext>
            </a:extLst>
          </p:cNvPr>
          <p:cNvSpPr txBox="1"/>
          <p:nvPr/>
        </p:nvSpPr>
        <p:spPr>
          <a:xfrm>
            <a:off x="4866167" y="1037994"/>
            <a:ext cx="2459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Century Schoolbook" panose="02040604050505020304" pitchFamily="18" charset="0"/>
              </a:rPr>
              <a:t>Why UAVs?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34C9B8-2C37-6A90-1C56-B980E40E292D}"/>
              </a:ext>
            </a:extLst>
          </p:cNvPr>
          <p:cNvSpPr/>
          <p:nvPr/>
        </p:nvSpPr>
        <p:spPr>
          <a:xfrm>
            <a:off x="704426" y="636693"/>
            <a:ext cx="2120053" cy="3183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60D628-8921-C538-47E6-164210736247}"/>
              </a:ext>
            </a:extLst>
          </p:cNvPr>
          <p:cNvSpPr/>
          <p:nvPr/>
        </p:nvSpPr>
        <p:spPr>
          <a:xfrm>
            <a:off x="704426" y="1019322"/>
            <a:ext cx="2120053" cy="3183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01DF94-7D7D-3171-2B94-80D9817CDC66}"/>
              </a:ext>
            </a:extLst>
          </p:cNvPr>
          <p:cNvSpPr/>
          <p:nvPr/>
        </p:nvSpPr>
        <p:spPr>
          <a:xfrm>
            <a:off x="704426" y="1399435"/>
            <a:ext cx="2120053" cy="3183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BEF017B-7E4C-6178-C9BD-EF60F25E1A99}"/>
              </a:ext>
            </a:extLst>
          </p:cNvPr>
          <p:cNvSpPr/>
          <p:nvPr/>
        </p:nvSpPr>
        <p:spPr>
          <a:xfrm>
            <a:off x="704425" y="1779548"/>
            <a:ext cx="4009815" cy="31834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8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12" grpId="0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F4C029CE-C34C-6DC0-9932-E27338568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15" y="0"/>
            <a:ext cx="7400969" cy="5939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5EE0F-1111-C394-63B4-60C184B0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990" y="6492875"/>
            <a:ext cx="482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BE92B26-186F-4E33-820C-065162AA8DE2}" type="slidenum">
              <a:rPr lang="en-US" sz="800" smtClean="0">
                <a:solidFill>
                  <a:schemeClr val="tx1"/>
                </a:solidFill>
                <a:latin typeface="Century Schoolbook" panose="02040604050505020304" pitchFamily="18" charset="0"/>
              </a:rPr>
              <a:pPr defTabSz="914400">
                <a:spcAft>
                  <a:spcPts val="600"/>
                </a:spcAft>
              </a:pPr>
              <a:t>20</a:t>
            </a:fld>
            <a:endParaRPr lang="en-US" sz="80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33276-22CD-BB39-2F1B-BAB00F554326}"/>
                  </a:ext>
                </a:extLst>
              </p:cNvPr>
              <p:cNvSpPr txBox="1"/>
              <p:nvPr/>
            </p:nvSpPr>
            <p:spPr>
              <a:xfrm>
                <a:off x="2624930" y="6213772"/>
                <a:ext cx="69421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latin typeface="Century Schoolbook" panose="02040604050505020304" pitchFamily="18" charset="0"/>
                  </a:rPr>
                  <a:t>Optimal </a:t>
                </a:r>
                <a:r>
                  <a:rPr lang="en-US" sz="240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Waiting Policy Visualization: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>
                    <a:solidFill>
                      <a:schemeClr val="tx1"/>
                    </a:solidFill>
                    <a:latin typeface="Century Schoolbook" panose="02040604050505020304" pitchFamily="18" charset="0"/>
                  </a:rPr>
                  <a:t> Mb</a:t>
                </a:r>
                <a:endParaRPr 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633276-22CD-BB39-2F1B-BAB00F55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930" y="6213772"/>
                <a:ext cx="6942140" cy="461665"/>
              </a:xfrm>
              <a:prstGeom prst="rect">
                <a:avLst/>
              </a:prstGeom>
              <a:blipFill>
                <a:blip r:embed="rId6"/>
                <a:stretch>
                  <a:fillRect l="-967" t="-13158" r="-96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3913416-3BFA-A904-CEF0-C0BA6A55FD81}"/>
              </a:ext>
            </a:extLst>
          </p:cNvPr>
          <p:cNvSpPr txBox="1"/>
          <p:nvPr/>
        </p:nvSpPr>
        <p:spPr>
          <a:xfrm>
            <a:off x="0" y="237744"/>
            <a:ext cx="506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entury Schoolbook" panose="02040604050505020304" pitchFamily="18" charset="0"/>
              </a:rPr>
              <a:t>Optimal radial velocity obtained via SMDP Value 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050EF-82D7-9D34-1FC4-9BD2543AA5D1}"/>
              </a:ext>
            </a:extLst>
          </p:cNvPr>
          <p:cNvSpPr txBox="1"/>
          <p:nvPr/>
        </p:nvSpPr>
        <p:spPr>
          <a:xfrm>
            <a:off x="0" y="783265"/>
            <a:ext cx="592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entury Schoolbook" panose="02040604050505020304" pitchFamily="18" charset="0"/>
              </a:rPr>
              <a:t>Given this radial velocity action, angular velocity obtained via minimization of mobility power consumption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081D0A-FB9C-0726-C762-5595F33B0487}"/>
              </a:ext>
            </a:extLst>
          </p:cNvPr>
          <p:cNvCxnSpPr>
            <a:cxnSpLocks/>
            <a:stCxn id="5" idx="3"/>
          </p:cNvCxnSpPr>
          <p:nvPr/>
        </p:nvCxnSpPr>
        <p:spPr>
          <a:xfrm flipH="1" flipV="1">
            <a:off x="4557823" y="545521"/>
            <a:ext cx="1368055" cy="499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D89926-3DE9-7669-0DEC-74F7BEB03F04}"/>
              </a:ext>
            </a:extLst>
          </p:cNvPr>
          <p:cNvCxnSpPr/>
          <p:nvPr/>
        </p:nvCxnSpPr>
        <p:spPr>
          <a:xfrm flipH="1" flipV="1">
            <a:off x="3026735" y="1306485"/>
            <a:ext cx="2899143" cy="1891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1094BD-535C-77E7-C50B-AF331113EDEA}"/>
              </a:ext>
            </a:extLst>
          </p:cNvPr>
          <p:cNvSpPr txBox="1"/>
          <p:nvPr/>
        </p:nvSpPr>
        <p:spPr>
          <a:xfrm>
            <a:off x="230372" y="3939646"/>
            <a:ext cx="1690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entury Schoolbook" panose="02040604050505020304" pitchFamily="18" charset="0"/>
              </a:rPr>
              <a:t>Zoomed-in version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CD74C1F-829B-D522-250C-AC33C50C5712}"/>
              </a:ext>
            </a:extLst>
          </p:cNvPr>
          <p:cNvSpPr/>
          <p:nvPr/>
        </p:nvSpPr>
        <p:spPr>
          <a:xfrm>
            <a:off x="1920949" y="2495107"/>
            <a:ext cx="588335" cy="319685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328185-1FD6-C342-C8FE-62EA9EE63268}"/>
              </a:ext>
            </a:extLst>
          </p:cNvPr>
          <p:cNvSpPr txBox="1"/>
          <p:nvPr/>
        </p:nvSpPr>
        <p:spPr>
          <a:xfrm>
            <a:off x="0" y="5905995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To minimize mobility power consumption, the UAV waits at ~95 m radius level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BD6D73-DB3E-6ED9-11B5-FFE5B70E380B}"/>
              </a:ext>
            </a:extLst>
          </p:cNvPr>
          <p:cNvCxnSpPr>
            <a:cxnSpLocks/>
          </p:cNvCxnSpPr>
          <p:nvPr/>
        </p:nvCxnSpPr>
        <p:spPr>
          <a:xfrm flipH="1">
            <a:off x="2842437" y="5032744"/>
            <a:ext cx="645042" cy="8472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B422E7F-A06E-65F3-ECCE-2A7FA28EB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90" y="3733021"/>
            <a:ext cx="3044810" cy="2393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32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13" grpId="0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7E0428-3A2B-BE17-CDF7-FBF1E394D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80"/>
            <a:ext cx="7174538" cy="5147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E5A65-3E4E-55F0-E4EC-BC10AC5D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54" y="4281739"/>
            <a:ext cx="7633546" cy="2088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F3EBD-07C8-9AE7-729F-9C0D137B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933" y="6522297"/>
            <a:ext cx="618067" cy="3357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BE92B26-186F-4E33-820C-065162AA8DE2}" type="slidenum">
              <a:rPr lang="en-US" sz="800" smtClean="0">
                <a:latin typeface="Century Schoolbook" panose="02040604050505020304" pitchFamily="18" charset="0"/>
              </a:rPr>
              <a:pPr defTabSz="914400">
                <a:spcAft>
                  <a:spcPts val="600"/>
                </a:spcAft>
              </a:pPr>
              <a:t>21</a:t>
            </a:fld>
            <a:endParaRPr lang="en-US" sz="8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E2AA7-0A47-C6FC-B54F-754B920561DA}"/>
              </a:ext>
            </a:extLst>
          </p:cNvPr>
          <p:cNvSpPr txBox="1"/>
          <p:nvPr/>
        </p:nvSpPr>
        <p:spPr>
          <a:xfrm>
            <a:off x="3481494" y="0"/>
            <a:ext cx="522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Extension to UAV Swarms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D652F-2262-F171-D026-93B08A183E0A}"/>
              </a:ext>
            </a:extLst>
          </p:cNvPr>
          <p:cNvSpPr txBox="1"/>
          <p:nvPr/>
        </p:nvSpPr>
        <p:spPr>
          <a:xfrm>
            <a:off x="4185920" y="584775"/>
            <a:ext cx="769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The single-UAV SMDP optimal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wait</a:t>
            </a:r>
            <a:r>
              <a:rPr lang="en-US" sz="1400" dirty="0">
                <a:latin typeface="Century Schoolbook" panose="02040604050505020304" pitchFamily="18" charset="0"/>
              </a:rPr>
              <a:t> policy is 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augmented with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spread maximization</a:t>
            </a:r>
            <a:r>
              <a:rPr lang="en-US" sz="1400" dirty="0">
                <a:latin typeface="Century Schoolbook" panose="02040604050505020304" pitchFamily="18" charset="0"/>
              </a:rPr>
              <a:t> and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replicated</a:t>
            </a:r>
            <a:r>
              <a:rPr lang="en-US" sz="1400" dirty="0">
                <a:latin typeface="Century Schoolbook" panose="02040604050505020304" pitchFamily="18" charset="0"/>
              </a:rPr>
              <a:t> across all the UAVs in the swarm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57D55-E7F0-2425-1120-F55D23A9DADD}"/>
              </a:ext>
            </a:extLst>
          </p:cNvPr>
          <p:cNvSpPr txBox="1"/>
          <p:nvPr/>
        </p:nvSpPr>
        <p:spPr>
          <a:xfrm>
            <a:off x="5588308" y="3170912"/>
            <a:ext cx="416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UAVs waiting in a particular radius level at the optimal velocity according to the derived policy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2B2A55-2192-C0CE-9CCF-80F73D81B28B}"/>
              </a:ext>
            </a:extLst>
          </p:cNvPr>
          <p:cNvCxnSpPr/>
          <p:nvPr/>
        </p:nvCxnSpPr>
        <p:spPr>
          <a:xfrm>
            <a:off x="1693333" y="2113280"/>
            <a:ext cx="3894975" cy="107018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075079-374D-C665-6C1E-68B8A61DE06F}"/>
              </a:ext>
            </a:extLst>
          </p:cNvPr>
          <p:cNvCxnSpPr/>
          <p:nvPr/>
        </p:nvCxnSpPr>
        <p:spPr>
          <a:xfrm>
            <a:off x="2099733" y="2735010"/>
            <a:ext cx="3488575" cy="43590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69BF56-7167-D0E9-94D8-CCF03400A7E6}"/>
              </a:ext>
            </a:extLst>
          </p:cNvPr>
          <p:cNvSpPr txBox="1"/>
          <p:nvPr/>
        </p:nvSpPr>
        <p:spPr>
          <a:xfrm>
            <a:off x="5588308" y="3738199"/>
            <a:ext cx="536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These UAVs share 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control frames</a:t>
            </a:r>
            <a:r>
              <a:rPr lang="en-US" sz="1400" dirty="0">
                <a:latin typeface="Century Schoolbook" panose="02040604050505020304" pitchFamily="18" charset="0"/>
              </a:rPr>
              <a:t> amongst each other over the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command-and-control network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5AE397-DF4A-A449-3C23-0DB7B7941DD9}"/>
              </a:ext>
            </a:extLst>
          </p:cNvPr>
          <p:cNvSpPr/>
          <p:nvPr/>
        </p:nvSpPr>
        <p:spPr>
          <a:xfrm>
            <a:off x="4626187" y="4958080"/>
            <a:ext cx="2228426" cy="67056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3E8C8D-A573-A2BE-022B-BAFD4D01DE45}"/>
              </a:ext>
            </a:extLst>
          </p:cNvPr>
          <p:cNvSpPr/>
          <p:nvPr/>
        </p:nvSpPr>
        <p:spPr>
          <a:xfrm>
            <a:off x="6854613" y="4958080"/>
            <a:ext cx="663787" cy="67056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02ED0E-008E-7142-F5DF-1CBCFA5B2948}"/>
              </a:ext>
            </a:extLst>
          </p:cNvPr>
          <p:cNvSpPr/>
          <p:nvPr/>
        </p:nvSpPr>
        <p:spPr>
          <a:xfrm>
            <a:off x="5140960" y="5868115"/>
            <a:ext cx="433801" cy="9919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F4C918-FBC8-1DCC-A9E6-EFEB40B52247}"/>
              </a:ext>
            </a:extLst>
          </p:cNvPr>
          <p:cNvSpPr/>
          <p:nvPr/>
        </p:nvSpPr>
        <p:spPr>
          <a:xfrm>
            <a:off x="7518400" y="4792404"/>
            <a:ext cx="846975" cy="1075711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65B0C9-0BBB-F643-0813-2F2DC8AB3559}"/>
              </a:ext>
            </a:extLst>
          </p:cNvPr>
          <p:cNvSpPr/>
          <p:nvPr/>
        </p:nvSpPr>
        <p:spPr>
          <a:xfrm>
            <a:off x="8249920" y="4693920"/>
            <a:ext cx="3942080" cy="169616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9DCC0-C924-5E8C-B7B7-2ABEBB5E8BA8}"/>
              </a:ext>
            </a:extLst>
          </p:cNvPr>
          <p:cNvSpPr txBox="1"/>
          <p:nvPr/>
        </p:nvSpPr>
        <p:spPr>
          <a:xfrm>
            <a:off x="9198187" y="4370347"/>
            <a:ext cx="2732193" cy="31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00"/>
                </a:highlight>
                <a:latin typeface="Century Schoolbook" panose="02040604050505020304" pitchFamily="18" charset="0"/>
              </a:rPr>
              <a:t>Not relevant for waiting states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37C152-AE38-D32E-A829-D6B913380D5B}"/>
              </a:ext>
            </a:extLst>
          </p:cNvPr>
          <p:cNvSpPr txBox="1"/>
          <p:nvPr/>
        </p:nvSpPr>
        <p:spPr>
          <a:xfrm>
            <a:off x="118688" y="5493338"/>
            <a:ext cx="3775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Maximize the angular spread by controlling </a:t>
            </a:r>
          </a:p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CW/CCW angular movements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C0E8D69-9341-F7B2-6546-11BE07B943AA}"/>
              </a:ext>
            </a:extLst>
          </p:cNvPr>
          <p:cNvCxnSpPr/>
          <p:nvPr/>
        </p:nvCxnSpPr>
        <p:spPr>
          <a:xfrm flipH="1">
            <a:off x="690880" y="2025227"/>
            <a:ext cx="460587" cy="346811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FBBFB5-6D67-D17F-80B5-4A0441B8FCAC}"/>
              </a:ext>
            </a:extLst>
          </p:cNvPr>
          <p:cNvCxnSpPr>
            <a:cxnSpLocks/>
          </p:cNvCxnSpPr>
          <p:nvPr/>
        </p:nvCxnSpPr>
        <p:spPr>
          <a:xfrm flipH="1">
            <a:off x="690880" y="3373120"/>
            <a:ext cx="1076960" cy="205909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8A12E97-724A-2EDB-A16B-B07B15EA37BF}"/>
              </a:ext>
            </a:extLst>
          </p:cNvPr>
          <p:cNvSpPr txBox="1"/>
          <p:nvPr/>
        </p:nvSpPr>
        <p:spPr>
          <a:xfrm>
            <a:off x="220980" y="6324336"/>
            <a:ext cx="792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The objective here is to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better position and prime the waiting UAVs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 for potential new requests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051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1" grpId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/>
      <p:bldP spid="23" grpId="1"/>
      <p:bldP spid="24" grpId="0"/>
      <p:bldP spid="24" grpId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E56120-3D10-E4F6-1992-106CD7820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" y="1107995"/>
            <a:ext cx="6103312" cy="2050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E5A65-3E4E-55F0-E4EC-BC10AC5D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54" y="4281739"/>
            <a:ext cx="7633546" cy="2088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F3EBD-07C8-9AE7-729F-9C0D137B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933" y="6522297"/>
            <a:ext cx="618067" cy="3357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BE92B26-186F-4E33-820C-065162AA8DE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8E2AA7-0A47-C6FC-B54F-754B920561DA}"/>
              </a:ext>
            </a:extLst>
          </p:cNvPr>
          <p:cNvSpPr txBox="1"/>
          <p:nvPr/>
        </p:nvSpPr>
        <p:spPr>
          <a:xfrm>
            <a:off x="3481494" y="0"/>
            <a:ext cx="522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Extension to UAV Swarms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D652F-2262-F171-D026-93B08A183E0A}"/>
              </a:ext>
            </a:extLst>
          </p:cNvPr>
          <p:cNvSpPr txBox="1"/>
          <p:nvPr/>
        </p:nvSpPr>
        <p:spPr>
          <a:xfrm>
            <a:off x="4185920" y="584775"/>
            <a:ext cx="7697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single-UAV SMDP optimal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comm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policy 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augmented with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conflict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resolution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and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replicated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across all the UAVs in the swarm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57D55-E7F0-2425-1120-F55D23A9DADD}"/>
              </a:ext>
            </a:extLst>
          </p:cNvPr>
          <p:cNvSpPr txBox="1"/>
          <p:nvPr/>
        </p:nvSpPr>
        <p:spPr>
          <a:xfrm>
            <a:off x="6925887" y="3204819"/>
            <a:ext cx="416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Waiting UAVs enter the comm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state when a new request arises from a GN in the cell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9BF56-7167-D0E9-94D8-CCF03400A7E6}"/>
              </a:ext>
            </a:extLst>
          </p:cNvPr>
          <p:cNvSpPr txBox="1"/>
          <p:nvPr/>
        </p:nvSpPr>
        <p:spPr>
          <a:xfrm>
            <a:off x="5488941" y="3738199"/>
            <a:ext cx="6533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If the optimal scheduling action is to provide relayed-service to the GN, then the UAVs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share their Lagrangians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ove</a:t>
            </a:r>
            <a:r>
              <a:rPr lang="en-US" sz="1400" dirty="0">
                <a:solidFill>
                  <a:prstClr val="black"/>
                </a:solidFill>
                <a:latin typeface="Century Schoolbook" panose="02040604050505020304" pitchFamily="18" charset="0"/>
              </a:rPr>
              <a:t>r the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command-and-control network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00"/>
              </a:highlight>
              <a:uLnTx/>
              <a:uFillTx/>
              <a:latin typeface="Century Schoolbook" panose="020406040505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5AE397-DF4A-A449-3C23-0DB7B7941DD9}"/>
              </a:ext>
            </a:extLst>
          </p:cNvPr>
          <p:cNvSpPr/>
          <p:nvPr/>
        </p:nvSpPr>
        <p:spPr>
          <a:xfrm>
            <a:off x="4626187" y="4958080"/>
            <a:ext cx="2228426" cy="67056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3E8C8D-A573-A2BE-022B-BAFD4D01DE45}"/>
              </a:ext>
            </a:extLst>
          </p:cNvPr>
          <p:cNvSpPr/>
          <p:nvPr/>
        </p:nvSpPr>
        <p:spPr>
          <a:xfrm>
            <a:off x="6854613" y="4958080"/>
            <a:ext cx="663787" cy="67056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02ED0E-008E-7142-F5DF-1CBCFA5B2948}"/>
              </a:ext>
            </a:extLst>
          </p:cNvPr>
          <p:cNvSpPr/>
          <p:nvPr/>
        </p:nvSpPr>
        <p:spPr>
          <a:xfrm>
            <a:off x="5628640" y="5868115"/>
            <a:ext cx="467360" cy="112738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F4C918-FBC8-1DCC-A9E6-EFEB40B52247}"/>
              </a:ext>
            </a:extLst>
          </p:cNvPr>
          <p:cNvSpPr/>
          <p:nvPr/>
        </p:nvSpPr>
        <p:spPr>
          <a:xfrm>
            <a:off x="7425559" y="4958080"/>
            <a:ext cx="1024758" cy="123404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65B0C9-0BBB-F643-0813-2F2DC8AB3559}"/>
              </a:ext>
            </a:extLst>
          </p:cNvPr>
          <p:cNvSpPr/>
          <p:nvPr/>
        </p:nvSpPr>
        <p:spPr>
          <a:xfrm>
            <a:off x="8249920" y="4693920"/>
            <a:ext cx="3942080" cy="169616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9DCC0-C924-5E8C-B7B7-2ABEBB5E8BA8}"/>
              </a:ext>
            </a:extLst>
          </p:cNvPr>
          <p:cNvSpPr txBox="1"/>
          <p:nvPr/>
        </p:nvSpPr>
        <p:spPr>
          <a:xfrm>
            <a:off x="9008533" y="4370347"/>
            <a:ext cx="2921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Share GN position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&amp; Lagrangian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37C152-AE38-D32E-A829-D6B913380D5B}"/>
              </a:ext>
            </a:extLst>
          </p:cNvPr>
          <p:cNvSpPr txBox="1"/>
          <p:nvPr/>
        </p:nvSpPr>
        <p:spPr>
          <a:xfrm>
            <a:off x="220980" y="3844574"/>
            <a:ext cx="4119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Resolve conflict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by choosing the node with the 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smallest Lagrangian (delay &amp; energy cost)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highlight>
                <a:srgbClr val="FFFF00"/>
              </a:highlight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A12E97-724A-2EDB-A16B-B07B15EA37BF}"/>
              </a:ext>
            </a:extLst>
          </p:cNvPr>
          <p:cNvSpPr txBox="1"/>
          <p:nvPr/>
        </p:nvSpPr>
        <p:spPr>
          <a:xfrm>
            <a:off x="220980" y="6324336"/>
            <a:ext cx="80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The objective here is to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resolve the conflicts among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highlight>
                  <a:srgbClr val="FFFF00"/>
                </a:highlight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UAVs that “decide” to serve the GN request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2A02A19-E0E0-7C1C-B959-E94186AC8FDA}"/>
              </a:ext>
            </a:extLst>
          </p:cNvPr>
          <p:cNvSpPr/>
          <p:nvPr/>
        </p:nvSpPr>
        <p:spPr>
          <a:xfrm rot="5400000">
            <a:off x="965601" y="2304045"/>
            <a:ext cx="974400" cy="2106662"/>
          </a:xfrm>
          <a:prstGeom prst="righ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AEF13F-83F4-18BC-A231-1ABF6F4A60A4}"/>
              </a:ext>
            </a:extLst>
          </p:cNvPr>
          <p:cNvSpPr/>
          <p:nvPr/>
        </p:nvSpPr>
        <p:spPr>
          <a:xfrm>
            <a:off x="3481494" y="2289387"/>
            <a:ext cx="2634826" cy="77515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CB779D-374E-6C06-778B-7736D0143EA7}"/>
              </a:ext>
            </a:extLst>
          </p:cNvPr>
          <p:cNvSpPr/>
          <p:nvPr/>
        </p:nvSpPr>
        <p:spPr>
          <a:xfrm>
            <a:off x="220980" y="1107995"/>
            <a:ext cx="5951220" cy="97440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42BC0-90D4-6649-A3CC-564AD2491540}"/>
              </a:ext>
            </a:extLst>
          </p:cNvPr>
          <p:cNvSpPr txBox="1"/>
          <p:nvPr/>
        </p:nvSpPr>
        <p:spPr>
          <a:xfrm>
            <a:off x="6502782" y="2419252"/>
            <a:ext cx="568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UAVs with “Direct-BS” as their optimal scheduling decision will not take part in the consensus-driven conflict resolution process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959222C-B3E2-8BA3-2BDA-DB71BCFC820B}"/>
              </a:ext>
            </a:extLst>
          </p:cNvPr>
          <p:cNvSpPr/>
          <p:nvPr/>
        </p:nvSpPr>
        <p:spPr>
          <a:xfrm>
            <a:off x="6172200" y="2265121"/>
            <a:ext cx="472472" cy="823681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06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/>
      <p:bldP spid="23" grpId="1"/>
      <p:bldP spid="24" grpId="0"/>
      <p:bldP spid="24" grpId="1"/>
      <p:bldP spid="31" grpId="0"/>
      <p:bldP spid="5" grpId="0" animBg="1"/>
      <p:bldP spid="5" grpId="1" animBg="1"/>
      <p:bldP spid="7" grpId="0" animBg="1"/>
      <p:bldP spid="7" grpId="1" animBg="1"/>
      <p:bldP spid="12" grpId="0" animBg="1"/>
      <p:bldP spid="12" grpId="1" animBg="1"/>
      <p:bldP spid="2" grpId="0"/>
      <p:bldP spid="2" grpId="1"/>
      <p:bldP spid="14" grpId="0" animBg="1"/>
      <p:bldP spid="1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941C-B34E-4790-990E-0113A39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6012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z="800" b="0" i="0" kern="1200">
                <a:solidFill>
                  <a:schemeClr val="tx1"/>
                </a:solidFill>
                <a:effectLst/>
                <a:latin typeface="Century Schoolbook" panose="02040604050505020304" pitchFamily="18" charset="0"/>
              </a:rPr>
              <a:pPr>
                <a:spcAft>
                  <a:spcPts val="600"/>
                </a:spcAft>
              </a:pPr>
              <a:t>23</a:t>
            </a:fld>
            <a:endParaRPr lang="en-US" sz="800" b="0" i="0" kern="1200"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852A-4964-42FC-93F3-DCF7A4B64612}"/>
              </a:ext>
            </a:extLst>
          </p:cNvPr>
          <p:cNvSpPr txBox="1"/>
          <p:nvPr/>
        </p:nvSpPr>
        <p:spPr>
          <a:xfrm>
            <a:off x="1308326" y="5998311"/>
            <a:ext cx="993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Century Schoolbook" panose="02040604050505020304" pitchFamily="18" charset="0"/>
              </a:rPr>
              <a:t>Average delay</a:t>
            </a:r>
            <a:r>
              <a:rPr lang="en-US" sz="2400">
                <a:latin typeface="Century Schoolbook" panose="02040604050505020304" pitchFamily="18" charset="0"/>
              </a:rPr>
              <a:t> for the GNs versus </a:t>
            </a:r>
            <a:r>
              <a:rPr lang="en-US" sz="2400">
                <a:solidFill>
                  <a:srgbClr val="0070C0"/>
                </a:solidFill>
                <a:latin typeface="Century Schoolbook" panose="02040604050505020304" pitchFamily="18" charset="0"/>
              </a:rPr>
              <a:t>per-UAV average power constraint</a:t>
            </a:r>
            <a:r>
              <a:rPr lang="en-US" sz="240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B0444C-B829-4CF7-B3EB-A6B0D237B448}"/>
              </a:ext>
            </a:extLst>
          </p:cNvPr>
          <p:cNvSpPr txBox="1"/>
          <p:nvPr/>
        </p:nvSpPr>
        <p:spPr>
          <a:xfrm>
            <a:off x="2245981" y="50752"/>
            <a:ext cx="8268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00"/>
                </a:highlight>
                <a:latin typeface="Century Schoolbook" panose="02040604050505020304" pitchFamily="18" charset="0"/>
              </a:rPr>
              <a:t>Data Payload Size = 1 Mb </a:t>
            </a:r>
            <a:r>
              <a:rPr lang="en-US" sz="1200" dirty="0">
                <a:latin typeface="Century Schoolbook" panose="02040604050505020304" pitchFamily="18" charset="0"/>
              </a:rPr>
              <a:t>| BW = 5 MHz | </a:t>
            </a:r>
            <a:r>
              <a:rPr lang="en-US" sz="1200" dirty="0">
                <a:highlight>
                  <a:srgbClr val="FFFF00"/>
                </a:highlight>
                <a:latin typeface="Century Schoolbook" panose="02040604050505020304" pitchFamily="18" charset="0"/>
              </a:rPr>
              <a:t>Arrival Rate = 1 request every minute</a:t>
            </a:r>
            <a:r>
              <a:rPr lang="en-US" sz="1200" dirty="0">
                <a:latin typeface="Century Schoolbook" panose="02040604050505020304" pitchFamily="18" charset="0"/>
              </a:rPr>
              <a:t> | </a:t>
            </a:r>
            <a:r>
              <a:rPr lang="en-US" sz="1200" dirty="0">
                <a:highlight>
                  <a:srgbClr val="FFFF00"/>
                </a:highlight>
                <a:latin typeface="Century Schoolbook" panose="02040604050505020304" pitchFamily="18" charset="0"/>
              </a:rPr>
              <a:t>10,000 requests from 300 GNs</a:t>
            </a:r>
          </a:p>
          <a:p>
            <a:pPr algn="ctr"/>
            <a:r>
              <a:rPr lang="en-US" sz="1200" dirty="0">
                <a:latin typeface="Century Schoolbook" panose="02040604050505020304" pitchFamily="18" charset="0"/>
              </a:rPr>
              <a:t>BS at (0,0) | BS Height = 80 m | UAV Height = 200 m | UAV Hover Power Consumption = 1.37 kW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6C72EA9-0BA7-4DCA-A90B-BCB658135F1A}"/>
                  </a:ext>
                </a:extLst>
              </p14:cNvPr>
              <p14:cNvContentPartPr/>
              <p14:nvPr/>
            </p14:nvContentPartPr>
            <p14:xfrm>
              <a:off x="8468577" y="-283017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6C72EA9-0BA7-4DCA-A90B-BCB658135F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4577" y="-39101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4E72A5F-CDC3-4A6C-AF59-76FDFDC3CE86}"/>
                  </a:ext>
                </a:extLst>
              </p14:cNvPr>
              <p14:cNvContentPartPr/>
              <p14:nvPr/>
            </p14:nvContentPartPr>
            <p14:xfrm>
              <a:off x="5536737" y="-355686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4E72A5F-CDC3-4A6C-AF59-76FDFDC3CE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8737" y="-391686"/>
                <a:ext cx="36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D8E52B-1755-4DC6-DA90-CF48505231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94" y="584775"/>
            <a:ext cx="6882811" cy="5441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C4424-4015-8CDA-491D-002048BD71DA}"/>
              </a:ext>
            </a:extLst>
          </p:cNvPr>
          <p:cNvSpPr txBox="1"/>
          <p:nvPr/>
        </p:nvSpPr>
        <p:spPr>
          <a:xfrm>
            <a:off x="0" y="6396335"/>
            <a:ext cx="1183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Schoolbook" panose="02040604050505020304" pitchFamily="18" charset="0"/>
              </a:rPr>
              <a:t>[1] </a:t>
            </a:r>
            <a:r>
              <a:rPr lang="en-US" sz="800">
                <a:effectLst/>
                <a:latin typeface="Century Schoolbook" panose="02040604050505020304" pitchFamily="18" charset="0"/>
              </a:rPr>
              <a:t>Y. Zeng et al., “Energy Minimization for Wireless Communication With Rotary-Wing UAV,” IEEE Transactions on Wireless Communications, vol. 18, no. 4, pp. 2329–2345, April 2019.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[2] </a:t>
            </a:r>
            <a:r>
              <a:rPr lang="en-US" sz="800">
                <a:effectLst/>
                <a:latin typeface="Century Schoolbook" panose="02040604050505020304" pitchFamily="18" charset="0"/>
              </a:rPr>
              <a:t>Q. Wu et al., “Joint Trajectory and Communication Design for Multi-UAV Enabled Wireless Networks,” IEEE Transactions on Wireless Communications, vol. 17, no. 3, pp. 2109–2121, 2018.</a:t>
            </a:r>
          </a:p>
          <a:p>
            <a:r>
              <a:rPr lang="en-US" sz="800">
                <a:effectLst/>
                <a:latin typeface="Century Schoolbook" panose="02040604050505020304" pitchFamily="18" charset="0"/>
              </a:rPr>
              <a:t>[3] H. Bayerlein et al., “Multi-UAV Path Planning for Wireless Data Harvesting With Deep Reinforcement Learning,” IEEE Open Journal of the Communications Society, vol. 2, p. 1171–1187, 2021.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160E68-0A56-33C2-8B6D-E2566252E705}"/>
              </a:ext>
            </a:extLst>
          </p:cNvPr>
          <p:cNvSpPr/>
          <p:nvPr/>
        </p:nvSpPr>
        <p:spPr>
          <a:xfrm>
            <a:off x="4971627" y="684107"/>
            <a:ext cx="3000586" cy="22602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A740A0-5044-1E9E-D837-2704B891FD02}"/>
              </a:ext>
            </a:extLst>
          </p:cNvPr>
          <p:cNvSpPr/>
          <p:nvPr/>
        </p:nvSpPr>
        <p:spPr>
          <a:xfrm>
            <a:off x="3461173" y="684107"/>
            <a:ext cx="264160" cy="19815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632AEC-1946-CA17-F5E2-6616F26B4DDF}"/>
              </a:ext>
            </a:extLst>
          </p:cNvPr>
          <p:cNvSpPr/>
          <p:nvPr/>
        </p:nvSpPr>
        <p:spPr>
          <a:xfrm>
            <a:off x="3461172" y="3359573"/>
            <a:ext cx="5906347" cy="28448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D831FB-B781-3917-641B-EAE6186A2452}"/>
              </a:ext>
            </a:extLst>
          </p:cNvPr>
          <p:cNvSpPr/>
          <p:nvPr/>
        </p:nvSpPr>
        <p:spPr>
          <a:xfrm>
            <a:off x="4971627" y="910131"/>
            <a:ext cx="1408853" cy="19815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EA392D-537A-3CC0-E8FD-1F64D5DCEA5A}"/>
              </a:ext>
            </a:extLst>
          </p:cNvPr>
          <p:cNvSpPr/>
          <p:nvPr/>
        </p:nvSpPr>
        <p:spPr>
          <a:xfrm>
            <a:off x="4971627" y="1506306"/>
            <a:ext cx="1408853" cy="22602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E1B2FB-2A33-568F-1203-42CF4444B149}"/>
              </a:ext>
            </a:extLst>
          </p:cNvPr>
          <p:cNvSpPr/>
          <p:nvPr/>
        </p:nvSpPr>
        <p:spPr>
          <a:xfrm>
            <a:off x="5594773" y="2628053"/>
            <a:ext cx="216747" cy="28448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ECC966-25DA-ADF2-69C7-B2FDA41218DD}"/>
              </a:ext>
            </a:extLst>
          </p:cNvPr>
          <p:cNvSpPr/>
          <p:nvPr/>
        </p:nvSpPr>
        <p:spPr>
          <a:xfrm>
            <a:off x="4971627" y="1781387"/>
            <a:ext cx="3142826" cy="35796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B8CAE1-8337-53F3-17B9-44AA033F5A59}"/>
              </a:ext>
            </a:extLst>
          </p:cNvPr>
          <p:cNvSpPr/>
          <p:nvPr/>
        </p:nvSpPr>
        <p:spPr>
          <a:xfrm>
            <a:off x="4131732" y="1977813"/>
            <a:ext cx="149015" cy="161537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F12A40-EB46-2DBE-1FF4-A6B0165B235E}"/>
              </a:ext>
            </a:extLst>
          </p:cNvPr>
          <p:cNvSpPr/>
          <p:nvPr/>
        </p:nvSpPr>
        <p:spPr>
          <a:xfrm>
            <a:off x="4632960" y="2912533"/>
            <a:ext cx="216747" cy="216747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2538C03-4D9E-5A1B-AB0D-2C9F5D4C0CAB}"/>
              </a:ext>
            </a:extLst>
          </p:cNvPr>
          <p:cNvSpPr/>
          <p:nvPr/>
        </p:nvSpPr>
        <p:spPr>
          <a:xfrm>
            <a:off x="4971627" y="2139350"/>
            <a:ext cx="3779520" cy="189443"/>
          </a:xfrm>
          <a:prstGeom prst="round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5DD6F9-C0AA-88EC-04FE-D0A13BE65FA9}"/>
              </a:ext>
            </a:extLst>
          </p:cNvPr>
          <p:cNvSpPr/>
          <p:nvPr/>
        </p:nvSpPr>
        <p:spPr>
          <a:xfrm>
            <a:off x="4131732" y="2139350"/>
            <a:ext cx="149015" cy="161537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1A4AAA-674C-AB81-E393-B57E268AB39E}"/>
              </a:ext>
            </a:extLst>
          </p:cNvPr>
          <p:cNvSpPr/>
          <p:nvPr/>
        </p:nvSpPr>
        <p:spPr>
          <a:xfrm>
            <a:off x="4971627" y="2377563"/>
            <a:ext cx="4458620" cy="18944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34F3DA-1E01-9514-6C3D-D34BE0D7DEEF}"/>
              </a:ext>
            </a:extLst>
          </p:cNvPr>
          <p:cNvSpPr/>
          <p:nvPr/>
        </p:nvSpPr>
        <p:spPr>
          <a:xfrm>
            <a:off x="4971627" y="1136153"/>
            <a:ext cx="1408853" cy="34228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8C407B-C751-C2C6-B8DC-331A34ADD18E}"/>
              </a:ext>
            </a:extLst>
          </p:cNvPr>
          <p:cNvSpPr/>
          <p:nvPr/>
        </p:nvSpPr>
        <p:spPr>
          <a:xfrm>
            <a:off x="3522133" y="4781973"/>
            <a:ext cx="5845386" cy="421575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75911D-5C06-DD70-84D2-3F9A92E6B2E5}"/>
              </a:ext>
            </a:extLst>
          </p:cNvPr>
          <p:cNvSpPr/>
          <p:nvPr/>
        </p:nvSpPr>
        <p:spPr>
          <a:xfrm>
            <a:off x="4041323" y="3071264"/>
            <a:ext cx="318052" cy="284480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F2E3D4DD-7EC9-2434-B24A-74FFB20D7B99}"/>
              </a:ext>
            </a:extLst>
          </p:cNvPr>
          <p:cNvSpPr/>
          <p:nvPr/>
        </p:nvSpPr>
        <p:spPr>
          <a:xfrm>
            <a:off x="4359375" y="3214954"/>
            <a:ext cx="325418" cy="284480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AC6F0B-937F-3E3A-FBAA-6E3371FC83F7}"/>
              </a:ext>
            </a:extLst>
          </p:cNvPr>
          <p:cNvSpPr txBox="1"/>
          <p:nvPr/>
        </p:nvSpPr>
        <p:spPr>
          <a:xfrm>
            <a:off x="4628838" y="3183394"/>
            <a:ext cx="1182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Century Schoolbook" panose="02040604050505020304" pitchFamily="18" charset="0"/>
              </a:rPr>
              <a:t>62% faster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CE4C89-844F-C01F-19D8-2FF8B625A52A}"/>
              </a:ext>
            </a:extLst>
          </p:cNvPr>
          <p:cNvSpPr/>
          <p:nvPr/>
        </p:nvSpPr>
        <p:spPr>
          <a:xfrm>
            <a:off x="4041323" y="4346197"/>
            <a:ext cx="318052" cy="209926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C9E38B4E-0FF5-14DB-FC1E-57A65978AD3D}"/>
              </a:ext>
            </a:extLst>
          </p:cNvPr>
          <p:cNvSpPr/>
          <p:nvPr/>
        </p:nvSpPr>
        <p:spPr>
          <a:xfrm>
            <a:off x="4280747" y="4473945"/>
            <a:ext cx="404046" cy="499068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6879C-BAEF-D776-AD9C-C96709AA8182}"/>
              </a:ext>
            </a:extLst>
          </p:cNvPr>
          <p:cNvSpPr txBox="1"/>
          <p:nvPr/>
        </p:nvSpPr>
        <p:spPr>
          <a:xfrm>
            <a:off x="4608045" y="4539588"/>
            <a:ext cx="1009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Century Schoolbook" panose="02040604050505020304" pitchFamily="18" charset="0"/>
              </a:rPr>
              <a:t>2x faster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5A940BA-B7E7-63FF-A56A-6BE6A2E6BB17}"/>
              </a:ext>
            </a:extLst>
          </p:cNvPr>
          <p:cNvSpPr/>
          <p:nvPr/>
        </p:nvSpPr>
        <p:spPr>
          <a:xfrm>
            <a:off x="5536737" y="3650360"/>
            <a:ext cx="343801" cy="318628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B950E65A-2454-7B3C-B631-64B3BAC9F718}"/>
              </a:ext>
            </a:extLst>
          </p:cNvPr>
          <p:cNvSpPr/>
          <p:nvPr/>
        </p:nvSpPr>
        <p:spPr>
          <a:xfrm>
            <a:off x="5811520" y="3809674"/>
            <a:ext cx="404046" cy="1163339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C03E79-9F31-3E62-18E1-E773C7CBE9D7}"/>
              </a:ext>
            </a:extLst>
          </p:cNvPr>
          <p:cNvSpPr txBox="1"/>
          <p:nvPr/>
        </p:nvSpPr>
        <p:spPr>
          <a:xfrm>
            <a:off x="6207176" y="4224500"/>
            <a:ext cx="1135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  <a:latin typeface="Century Schoolbook" panose="02040604050505020304" pitchFamily="18" charset="0"/>
              </a:rPr>
              <a:t>11x faster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627D98-5539-9976-0CB9-D3464FC36CE5}"/>
              </a:ext>
            </a:extLst>
          </p:cNvPr>
          <p:cNvSpPr txBox="1"/>
          <p:nvPr/>
        </p:nvSpPr>
        <p:spPr>
          <a:xfrm>
            <a:off x="6215566" y="3645822"/>
            <a:ext cx="57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Across all comparisons, note our advantage vis-à-vis energy efficiency as well as service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884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 animBg="1"/>
      <p:bldP spid="3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5" grpId="0" animBg="1"/>
      <p:bldP spid="15" grpId="1" animBg="1"/>
      <p:bldP spid="15" grpId="2" animBg="1"/>
      <p:bldP spid="15" grpId="3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/>
      <p:bldP spid="3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4935-17DC-4081-B39C-192FB75E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BEE2-31A2-43DF-8DEE-D0202953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25904"/>
            <a:ext cx="11282679" cy="4622496"/>
          </a:xfrm>
        </p:spPr>
        <p:txBody>
          <a:bodyPr>
            <a:noAutofit/>
          </a:bodyPr>
          <a:lstStyle/>
          <a:p>
            <a:r>
              <a:rPr lang="en-US"/>
              <a:t>Dynamic traffic | A2G channel model with </a:t>
            </a:r>
            <a:r>
              <a:rPr lang="en-US">
                <a:solidFill>
                  <a:srgbClr val="0070C0"/>
                </a:solidFill>
              </a:rPr>
              <a:t>Rate-Adaptation</a:t>
            </a:r>
            <a:endParaRPr lang="en-US"/>
          </a:p>
          <a:p>
            <a:r>
              <a:rPr lang="en-US"/>
              <a:t>Specialized to single-relay constructions via an </a:t>
            </a:r>
            <a:r>
              <a:rPr lang="en-US">
                <a:solidFill>
                  <a:srgbClr val="0070C0"/>
                </a:solidFill>
              </a:rPr>
              <a:t>SMDP</a:t>
            </a:r>
            <a:r>
              <a:rPr lang="en-US"/>
              <a:t> formulation | Trajectory design via </a:t>
            </a:r>
            <a:r>
              <a:rPr lang="en-US">
                <a:solidFill>
                  <a:srgbClr val="0070C0"/>
                </a:solidFill>
              </a:rPr>
              <a:t>CSO</a:t>
            </a:r>
          </a:p>
          <a:p>
            <a:r>
              <a:rPr lang="en-US"/>
              <a:t>Supplemented with multi-UAV heuristics: </a:t>
            </a:r>
            <a:r>
              <a:rPr lang="en-US">
                <a:solidFill>
                  <a:srgbClr val="0070C0"/>
                </a:solidFill>
              </a:rPr>
              <a:t>Spread Maximization</a:t>
            </a:r>
            <a:r>
              <a:rPr lang="en-US"/>
              <a:t> | </a:t>
            </a:r>
            <a:r>
              <a:rPr lang="en-US">
                <a:solidFill>
                  <a:srgbClr val="0070C0"/>
                </a:solidFill>
              </a:rPr>
              <a:t>Conflict Resolution</a:t>
            </a:r>
            <a:endParaRPr lang="en-US"/>
          </a:p>
          <a:p>
            <a:r>
              <a:rPr lang="en-US"/>
              <a:t>Performance comparisons with </a:t>
            </a:r>
            <a:r>
              <a:rPr lang="en-US">
                <a:solidFill>
                  <a:srgbClr val="0070C0"/>
                </a:solidFill>
              </a:rPr>
              <a:t>relevant schemes in the state-of-the-art</a:t>
            </a:r>
            <a:r>
              <a:rPr lang="en-US"/>
              <a:t> as well as with </a:t>
            </a:r>
            <a:r>
              <a:rPr lang="en-US">
                <a:solidFill>
                  <a:srgbClr val="0070C0"/>
                </a:solidFill>
              </a:rPr>
              <a:t>policy-driven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9BA7-3B3D-48A1-9D16-38F2EFF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77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B6D774-7C29-5930-3BC1-B0CF83823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44" y="333633"/>
            <a:ext cx="7477936" cy="55710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156A7-1E13-404A-8AD9-2B078E1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effectLst/>
              </a:rPr>
              <a:pPr>
                <a:spcAft>
                  <a:spcPts val="600"/>
                </a:spcAft>
              </a:pPr>
              <a:t>3</a:t>
            </a:fld>
            <a:endParaRPr lang="en-US" b="0" i="0" kern="120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0322-F67A-2847-E976-7564802F31F8}"/>
              </a:ext>
            </a:extLst>
          </p:cNvPr>
          <p:cNvSpPr txBox="1"/>
          <p:nvPr/>
        </p:nvSpPr>
        <p:spPr>
          <a:xfrm>
            <a:off x="452068" y="6020970"/>
            <a:ext cx="11284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entury Schoolbook" panose="02040604050505020304" pitchFamily="18" charset="0"/>
              </a:rPr>
              <a:t>Deployment</a:t>
            </a:r>
            <a:r>
              <a:rPr lang="en-US" dirty="0">
                <a:latin typeface="Century Schoolbook" panose="02040604050505020304" pitchFamily="18" charset="0"/>
              </a:rPr>
              <a:t>: Orchestrating a swarm of UAVs serving as cellular relays, augmenting a terrestrial BS</a:t>
            </a:r>
            <a:endParaRPr lang="en-US" dirty="0">
              <a:solidFill>
                <a:srgbClr val="0070C0"/>
              </a:solidFill>
              <a:latin typeface="Century Schoolbook" panose="020406040505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entury Schoolbook" panose="02040604050505020304" pitchFamily="18" charset="0"/>
              </a:rPr>
              <a:t>Objective</a:t>
            </a:r>
            <a:r>
              <a:rPr lang="en-US" dirty="0">
                <a:latin typeface="Century Schoolbook" panose="02040604050505020304" pitchFamily="18" charset="0"/>
              </a:rPr>
              <a:t>: Optimizing </a:t>
            </a:r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service delays experienced by GNs</a:t>
            </a:r>
            <a:r>
              <a:rPr lang="en-US" dirty="0">
                <a:latin typeface="Century Schoolbook" panose="02040604050505020304" pitchFamily="18" charset="0"/>
              </a:rPr>
              <a:t> vs </a:t>
            </a:r>
            <a:r>
              <a:rPr lang="en-US" dirty="0">
                <a:highlight>
                  <a:srgbClr val="FFFF00"/>
                </a:highlight>
                <a:latin typeface="Century Schoolbook" panose="02040604050505020304" pitchFamily="18" charset="0"/>
              </a:rPr>
              <a:t>on-board UAV energy 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5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0013-C084-6695-CA4A-DCCD55F9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5A2-E89D-2D4F-45DD-7FEB6B78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How do UAV relays assist in </a:t>
            </a:r>
            <a:r>
              <a:rPr lang="en-US" sz="1800" dirty="0">
                <a:solidFill>
                  <a:srgbClr val="0070C0"/>
                </a:solidFill>
              </a:rPr>
              <a:t>improving service latencies</a:t>
            </a:r>
            <a:r>
              <a:rPr lang="en-US" sz="1800" dirty="0"/>
              <a:t> in terrestrial networks?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569CB-A648-9816-DB4B-1564DCFA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79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E4B3C5-18F0-A3D6-A29E-C7279D39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234" y="526391"/>
            <a:ext cx="7111531" cy="565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22F7D-B613-5EEA-D456-A3306D82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7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effectLst/>
              </a:rPr>
              <a:pPr>
                <a:spcAft>
                  <a:spcPts val="600"/>
                </a:spcAft>
              </a:pPr>
              <a:t>5</a:t>
            </a:fld>
            <a:endParaRPr lang="en-US" b="0" i="0" kern="1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46797-258D-1D04-D9C4-B8EC3876CAB5}"/>
              </a:ext>
            </a:extLst>
          </p:cNvPr>
          <p:cNvSpPr txBox="1"/>
          <p:nvPr/>
        </p:nvSpPr>
        <p:spPr>
          <a:xfrm>
            <a:off x="285491" y="6146604"/>
            <a:ext cx="11617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Exploiting LoS performance in </a:t>
            </a:r>
            <a:r>
              <a:rPr lang="en-US" sz="2800" dirty="0">
                <a:solidFill>
                  <a:srgbClr val="0070C0"/>
                </a:solidFill>
                <a:latin typeface="Century Schoolbook" panose="02040604050505020304" pitchFamily="18" charset="0"/>
              </a:rPr>
              <a:t>GN-UAV-BS</a:t>
            </a:r>
            <a:r>
              <a:rPr lang="en-US" sz="2800" dirty="0">
                <a:latin typeface="Century Schoolbook" panose="02040604050505020304" pitchFamily="18" charset="0"/>
              </a:rPr>
              <a:t> communications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17F8A-7AF2-7780-3F8D-E4C4DF64CB26}"/>
              </a:ext>
            </a:extLst>
          </p:cNvPr>
          <p:cNvSpPr txBox="1"/>
          <p:nvPr/>
        </p:nvSpPr>
        <p:spPr>
          <a:xfrm>
            <a:off x="657246" y="3171"/>
            <a:ext cx="1087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BS height = 60 m | UAV height = 200 m | BW = 1 MHz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GNs farther away from the BS experience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poor path-loss conditions and attenuations</a:t>
            </a:r>
            <a:r>
              <a:rPr lang="en-US" sz="1400" dirty="0">
                <a:solidFill>
                  <a:srgbClr val="0070C0"/>
                </a:solidFill>
                <a:latin typeface="Century Schoolbook" panose="02040604050505020304" pitchFamily="18" charset="0"/>
              </a:rPr>
              <a:t> due to </a:t>
            </a:r>
            <a:r>
              <a:rPr lang="en-US" sz="1400" dirty="0">
                <a:solidFill>
                  <a:srgbClr val="0070C0"/>
                </a:solidFill>
                <a:highlight>
                  <a:srgbClr val="FFFF00"/>
                </a:highlight>
                <a:latin typeface="Century Schoolbook" panose="02040604050505020304" pitchFamily="18" charset="0"/>
              </a:rPr>
              <a:t>NLoS propagation (BVLoS/blockages)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8DDEDC-D1E5-F946-E4B6-5BF23595827F}"/>
              </a:ext>
            </a:extLst>
          </p:cNvPr>
          <p:cNvCxnSpPr>
            <a:cxnSpLocks/>
            <a:stCxn id="2" idx="2"/>
            <a:endCxn id="3" idx="2"/>
          </p:cNvCxnSpPr>
          <p:nvPr/>
        </p:nvCxnSpPr>
        <p:spPr>
          <a:xfrm flipH="1" flipV="1">
            <a:off x="6096000" y="526391"/>
            <a:ext cx="2601386" cy="4369428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68BBA91-1403-039B-D3DA-B183D1A97472}"/>
              </a:ext>
            </a:extLst>
          </p:cNvPr>
          <p:cNvSpPr/>
          <p:nvPr/>
        </p:nvSpPr>
        <p:spPr>
          <a:xfrm rot="6054310">
            <a:off x="8505528" y="4391357"/>
            <a:ext cx="322673" cy="1325771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070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0013-C084-6695-CA4A-DCCD55F9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5A2-E89D-2D4F-45DD-7FEB6B781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How do UAV relays assist in improving service latencies in terrestrial networks?</a:t>
            </a:r>
          </a:p>
          <a:p>
            <a:r>
              <a:rPr lang="en-US" sz="1800" dirty="0"/>
              <a:t>Why is </a:t>
            </a:r>
            <a:r>
              <a:rPr lang="en-US" sz="1800" dirty="0">
                <a:solidFill>
                  <a:srgbClr val="0070C0"/>
                </a:solidFill>
              </a:rPr>
              <a:t>optimizing the UAV’s mobility</a:t>
            </a:r>
            <a:r>
              <a:rPr lang="en-US" sz="1800" dirty="0"/>
              <a:t> important for its </a:t>
            </a:r>
            <a:r>
              <a:rPr lang="en-US" sz="1800" dirty="0">
                <a:solidFill>
                  <a:srgbClr val="0070C0"/>
                </a:solidFill>
              </a:rPr>
              <a:t>battery-life</a:t>
            </a:r>
            <a:r>
              <a:rPr lang="en-US" sz="18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569CB-A648-9816-DB4B-1564DCFA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92B26-186F-4E33-820C-065162AA8DE2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6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1146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effectLst/>
              </a:rPr>
              <a:pPr>
                <a:spcAft>
                  <a:spcPts val="600"/>
                </a:spcAft>
              </a:pPr>
              <a:t>7</a:t>
            </a:fld>
            <a:endParaRPr lang="en-US" b="0" i="0" kern="12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912812" y="6144081"/>
            <a:ext cx="1036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latin typeface="Century Schoolbook" panose="02040604050505020304" pitchFamily="18" charset="0"/>
              </a:rPr>
              <a:t>Optimizing UAV Mobility Power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FF0429-DFC3-6048-909C-5236206E3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7153" y="53760"/>
            <a:ext cx="7834518" cy="60993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A4F613-8F09-9CDF-08C0-4D9684275C71}"/>
              </a:ext>
            </a:extLst>
          </p:cNvPr>
          <p:cNvSpPr txBox="1"/>
          <p:nvPr/>
        </p:nvSpPr>
        <p:spPr>
          <a:xfrm>
            <a:off x="15229" y="5836304"/>
            <a:ext cx="397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Tx power negligible relative to Mobility power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6FB9A-22F5-117F-5F07-026BDFB92F72}"/>
              </a:ext>
            </a:extLst>
          </p:cNvPr>
          <p:cNvCxnSpPr>
            <a:cxnSpLocks/>
          </p:cNvCxnSpPr>
          <p:nvPr/>
        </p:nvCxnSpPr>
        <p:spPr>
          <a:xfrm flipH="1">
            <a:off x="2357306" y="5216264"/>
            <a:ext cx="975174" cy="62004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947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45EE-091B-494F-9F2D-46DC9ED5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State-of-the-art: Drawbacks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7D8-6C20-4FE4-9D5A-5400DE48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86497"/>
            <a:ext cx="10131425" cy="42014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Control</a:t>
            </a:r>
            <a:r>
              <a:rPr lang="en-US" sz="1800" dirty="0">
                <a:solidFill>
                  <a:srgbClr val="FFFF00"/>
                </a:solidFill>
              </a:rPr>
              <a:t> </a:t>
            </a:r>
            <a:r>
              <a:rPr lang="en-US" sz="1800" dirty="0"/>
              <a:t>[1, 2, 3, 4]:</a:t>
            </a:r>
          </a:p>
          <a:p>
            <a:pPr lvl="1"/>
            <a:r>
              <a:rPr lang="en-US" dirty="0"/>
              <a:t>Non-adaptive: </a:t>
            </a:r>
            <a:r>
              <a:rPr lang="en-US" dirty="0">
                <a:highlight>
                  <a:srgbClr val="FFFF00"/>
                </a:highlight>
              </a:rPr>
              <a:t>Deterministic traffic</a:t>
            </a:r>
            <a:r>
              <a:rPr lang="en-US" dirty="0"/>
              <a:t> models</a:t>
            </a:r>
          </a:p>
          <a:p>
            <a:pPr lvl="1"/>
            <a:r>
              <a:rPr lang="en-US" dirty="0"/>
              <a:t>Approaches rely on </a:t>
            </a:r>
            <a:r>
              <a:rPr lang="en-US" dirty="0">
                <a:highlight>
                  <a:srgbClr val="FFFF00"/>
                </a:highlight>
              </a:rPr>
              <a:t>Successive Convex Approximation (SCA)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Iterative optimization of non-convex problems via convex approximations at a local point</a:t>
            </a:r>
          </a:p>
          <a:p>
            <a:pPr lvl="2"/>
            <a:r>
              <a:rPr lang="en-US" dirty="0"/>
              <a:t>Involves prohibitively large policy convergence times</a:t>
            </a:r>
          </a:p>
          <a:p>
            <a:pPr marL="914400" lvl="2" indent="0">
              <a:buNone/>
            </a:pPr>
            <a:endParaRPr lang="en-US" sz="1700" dirty="0"/>
          </a:p>
          <a:p>
            <a:r>
              <a:rPr lang="en-US" sz="1800" dirty="0">
                <a:solidFill>
                  <a:srgbClr val="0070C0"/>
                </a:solidFill>
              </a:rPr>
              <a:t>Channel Model </a:t>
            </a:r>
            <a:r>
              <a:rPr lang="en-US" sz="1800" dirty="0"/>
              <a:t>[1,2,3,4]:</a:t>
            </a:r>
          </a:p>
          <a:p>
            <a:pPr lvl="1"/>
            <a:r>
              <a:rPr lang="en-US" dirty="0"/>
              <a:t>Inaccurately employ free space path-loss models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Fail to exploit the A2G channel characteristics</a:t>
            </a:r>
          </a:p>
          <a:p>
            <a:pPr lvl="1"/>
            <a:r>
              <a:rPr lang="en-US" dirty="0"/>
              <a:t>SCA: Approximations in data payload delivery constraints to enforce convexity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E6D45-9A89-4FBE-ADA2-4E199497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7059-45A9-4BB9-94A3-FE0101A601BB}"/>
              </a:ext>
            </a:extLst>
          </p:cNvPr>
          <p:cNvSpPr txBox="1"/>
          <p:nvPr/>
        </p:nvSpPr>
        <p:spPr>
          <a:xfrm>
            <a:off x="685801" y="6186001"/>
            <a:ext cx="11264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</a:p>
          <a:p>
            <a:r>
              <a:rPr lang="en-US" sz="800">
                <a:effectLst/>
                <a:latin typeface="Century Schoolbook" panose="02040604050505020304" pitchFamily="18" charset="0"/>
              </a:rPr>
              <a:t>[2] 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>
                <a:effectLst/>
                <a:latin typeface="Century Schoolbook" panose="02040604050505020304" pitchFamily="18" charset="0"/>
              </a:rPr>
              <a:t>[3[ X. Hu et al., “UAV-Assisted Relaying and Edge Computing: Scheduling and Trajectory Optimization,” IEEE Transactions on Wireless Communications, vol. 18, no. 10, pp. 4738–4752, 2019</a:t>
            </a:r>
          </a:p>
          <a:p>
            <a:r>
              <a:rPr lang="en-US" sz="800">
                <a:effectLst/>
                <a:latin typeface="Century Schoolbook" panose="02040604050505020304" pitchFamily="18" charset="0"/>
              </a:rPr>
              <a:t>[4] C. You and R. Zhang, “3D Trajectory Optimization in Rician Fading for UAV-Enabled Data Harvesting,” IEEE Transactions on Wireless Communications, vol. 18, no. 6, pp. 3192–3207, 2019</a:t>
            </a:r>
            <a:endParaRPr lang="en-US" sz="800">
              <a:latin typeface="Century Schoolbook" panose="020406040505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5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9ADC-8D2D-41B1-A7CE-8CE12B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State-of-the-art: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61B7-7304-40DD-86DF-14CBE6EA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82923"/>
            <a:ext cx="10131425" cy="3649133"/>
          </a:xfrm>
        </p:spPr>
        <p:txBody>
          <a:bodyPr/>
          <a:lstStyle/>
          <a:p>
            <a:r>
              <a:rPr lang="en-US" sz="1800">
                <a:solidFill>
                  <a:srgbClr val="0070C0"/>
                </a:solidFill>
              </a:rPr>
              <a:t>UAV Trajectory Design</a:t>
            </a:r>
            <a:r>
              <a:rPr lang="en-US" sz="1800"/>
              <a:t>:</a:t>
            </a:r>
          </a:p>
          <a:p>
            <a:pPr lvl="1"/>
            <a:r>
              <a:rPr lang="en-US" sz="1400">
                <a:highlight>
                  <a:srgbClr val="FFFF00"/>
                </a:highlight>
              </a:rPr>
              <a:t>Static positioning</a:t>
            </a:r>
            <a:r>
              <a:rPr lang="en-US" sz="1400"/>
              <a:t> [1,2,3]</a:t>
            </a:r>
          </a:p>
          <a:p>
            <a:pPr lvl="1"/>
            <a:r>
              <a:rPr lang="en-US" sz="1400"/>
              <a:t>SCA [4]: Approximations in mobility model constraints to enforce convexity</a:t>
            </a:r>
          </a:p>
          <a:p>
            <a:pPr lvl="1"/>
            <a:r>
              <a:rPr lang="en-US" sz="1400">
                <a:highlight>
                  <a:srgbClr val="FFFF00"/>
                </a:highlight>
              </a:rPr>
              <a:t>Restricted Mobility</a:t>
            </a:r>
            <a:r>
              <a:rPr lang="en-US" sz="1400"/>
              <a:t>: Fixed forward flying velocity [4] | Impractical path structures [3]</a:t>
            </a:r>
          </a:p>
          <a:p>
            <a:pPr lvl="1"/>
            <a:r>
              <a:rPr lang="en-US" sz="1400">
                <a:highlight>
                  <a:srgbClr val="FFFF00"/>
                </a:highlight>
              </a:rPr>
              <a:t>Particle Swarm Optimization (PSO)</a:t>
            </a:r>
            <a:r>
              <a:rPr lang="en-US" sz="1400"/>
              <a:t> [1,2,3] is inefficient (limited update scope) and computationally intractable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1800">
                <a:solidFill>
                  <a:srgbClr val="0070C0"/>
                </a:solidFill>
              </a:rPr>
              <a:t>UAV Deployment</a:t>
            </a:r>
            <a:r>
              <a:rPr lang="en-US" sz="1800"/>
              <a:t>: </a:t>
            </a:r>
          </a:p>
          <a:p>
            <a:pPr lvl="1"/>
            <a:r>
              <a:rPr lang="en-US"/>
              <a:t>Single UAV deployments are insufficient [1,2,3,4]</a:t>
            </a:r>
          </a:p>
          <a:p>
            <a:pPr lvl="1"/>
            <a:r>
              <a:rPr lang="en-US">
                <a:highlight>
                  <a:srgbClr val="FFFF00"/>
                </a:highlight>
              </a:rPr>
              <a:t>Centralized swarm control</a:t>
            </a:r>
            <a:r>
              <a:rPr lang="en-US"/>
              <a:t> suffers from higher OPEX and CAPEX [5,6]</a:t>
            </a:r>
          </a:p>
          <a:p>
            <a:pPr lvl="1"/>
            <a:r>
              <a:rPr lang="en-US">
                <a:highlight>
                  <a:srgbClr val="FFFF00"/>
                </a:highlight>
              </a:rPr>
              <a:t>Joint multi-UAV constructions</a:t>
            </a:r>
            <a:r>
              <a:rPr lang="en-US"/>
              <a:t> [7,8] lead to prohibitively large solution spaces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DCFAC-74FE-4C4B-9055-9C5C05DA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71AB-255A-4265-A953-2079DC5BB640}"/>
              </a:ext>
            </a:extLst>
          </p:cNvPr>
          <p:cNvSpPr txBox="1"/>
          <p:nvPr/>
        </p:nvSpPr>
        <p:spPr>
          <a:xfrm>
            <a:off x="-3175" y="577899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effectLst/>
                <a:latin typeface="Century Schoolbook" panose="02040604050505020304" pitchFamily="18" charset="0"/>
              </a:rPr>
              <a:t>[1] H. Shakhatreh et al., “Efficient 3D placement of a UAV using particle swarm optimization,” in 2017 8th International Conference on Information and Communication Systems (ICICS), 2017, pp. 258–263.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[2] </a:t>
            </a:r>
            <a:r>
              <a:rPr lang="en-US" sz="800">
                <a:effectLst/>
                <a:latin typeface="Century Schoolbook" panose="02040604050505020304" pitchFamily="18" charset="0"/>
              </a:rPr>
              <a:t>Z. Yuheng et al., “3-D Deployment Optimization of UAVs Based on Particle Swarm Algorithm,” in 2019 IEEE 19</a:t>
            </a:r>
            <a:r>
              <a:rPr lang="en-US" sz="800" baseline="30000">
                <a:effectLst/>
                <a:latin typeface="Century Schoolbook" panose="02040604050505020304" pitchFamily="18" charset="0"/>
              </a:rPr>
              <a:t>th</a:t>
            </a:r>
            <a:r>
              <a:rPr lang="en-US" sz="800">
                <a:effectLst/>
                <a:latin typeface="Century Schoolbook" panose="02040604050505020304" pitchFamily="18" charset="0"/>
              </a:rPr>
              <a:t> International Conference on Communication Technology (ICCT), 2019, pp. 954–957.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[3] </a:t>
            </a:r>
            <a:r>
              <a:rPr lang="en-US" sz="800">
                <a:effectLst/>
                <a:latin typeface="Century Schoolbook" panose="02040604050505020304" pitchFamily="18" charset="0"/>
              </a:rPr>
              <a:t>R. K. Patra, P. Muthuchidambaranathan, “Optimisation of Spectrum and Energy Efficiency in UAV-Enabled Mobile Relaying Using Bisection and PSO Method,” in 2018 International Conference for Convergence in Technology (I2CT), 2018, pp. 1–7.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[4] </a:t>
            </a:r>
            <a:r>
              <a:rPr lang="en-US" sz="800">
                <a:effectLst/>
                <a:latin typeface="Century Schoolbook" panose="02040604050505020304" pitchFamily="18" charset="0"/>
              </a:rPr>
              <a:t>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[5] </a:t>
            </a:r>
            <a:r>
              <a:rPr lang="en-US" sz="800">
                <a:effectLst/>
                <a:latin typeface="Century Schoolbook" panose="02040604050505020304" pitchFamily="18" charset="0"/>
              </a:rPr>
              <a:t>Q. Wu et al., “Joint Trajectory and Communication Design for Multi-UAV Enabled Wireless Networks,” IEEE Transactions on Wireless Communications, vol. 17, no. 3, pp. 2109–2121, 2018.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[6] </a:t>
            </a:r>
            <a:r>
              <a:rPr lang="en-US" sz="800">
                <a:effectLst/>
                <a:latin typeface="Century Schoolbook" panose="02040604050505020304" pitchFamily="18" charset="0"/>
              </a:rPr>
              <a:t>M. Mozaffari et al., “Efficient Deployment of Multiple Unmanned Aerial Vehicles for Optimal Wireless Coverage,” IEEE Communications Letters, vol. 20, no. 8, pp. 1647–1650, 2016.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[7] </a:t>
            </a:r>
            <a:r>
              <a:rPr lang="en-US" sz="800">
                <a:effectLst/>
                <a:latin typeface="Century Schoolbook" panose="02040604050505020304" pitchFamily="18" charset="0"/>
              </a:rPr>
              <a:t>Q. Hu et al., “Low-Complexity Joint Resource Allocation and Trajectory Design for UAV-Aided Relay Networks With the Segmented Ray-Tracing Channel Model,” IEEE Transactions on Wireless Communications, vol. 19, no. 9, pp. 6179–6195, 2020.</a:t>
            </a:r>
          </a:p>
          <a:p>
            <a:r>
              <a:rPr lang="en-US" sz="800">
                <a:latin typeface="Century Schoolbook" panose="02040604050505020304" pitchFamily="18" charset="0"/>
              </a:rPr>
              <a:t>[8] </a:t>
            </a:r>
            <a:r>
              <a:rPr lang="en-US" sz="800">
                <a:effectLst/>
                <a:latin typeface="Century Schoolbook" panose="02040604050505020304" pitchFamily="18" charset="0"/>
              </a:rPr>
              <a:t>A. E. A. A. Abdulla et al., “Toward Fair Maximization of Energy Efficiency in Multiple UAS-Aided Networks: A Game-Theoretic Methodology,” IEEE Transactions on Wireless Communications, vol. 14, no. 1, pp. 305–316, Jan 2015.</a:t>
            </a:r>
            <a:endParaRPr lang="en-US" sz="800">
              <a:latin typeface="Century Schoolbook" panose="020406040505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1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6|6.8|0.9|0.5|1.3|0.5|1.7|0.6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9|3|5.8|12|6.4|4.2|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5|12.9|2.1|1.8|6.5|5.7|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3|1|3.4|2.9|0.8|1.5|6|5.6|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1|1.2|4.8|3.4|8.1|1.3|7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2.1|1.3|5.9|0.6|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1.2|1|9.2|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|46.1|3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6|6|1.7|3.1|2.9|1|3.8|5.6|2.3|1.7|8.3|2.9|3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|4.1|3.6|7.5|11.1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1.5|1.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4|7.9|1.8|7.7|0.4|5.2|5.1|0.6|0.6|1.4|0.3|2.3|0.4|2.3|0.4|2.3|12.4|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6|1|12.3|0.3|7.1|0.3|5.6|4.2|0.4|0.3|0.9|0.4|0.4|3.7|0.3|3.6|0.3|0.3|6|0.9|1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5|5.4|1.1|1|4.6|0.5|10.6|0.4|4.7|0.4|8.2|0.3|0.6|17.6|2.2|1.5|0.6|1.3|10.4|0.4|0.8|2.6|0.7|0.5|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11|9.6|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2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8|4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3|8.6|7.3|5.3|19.5|0.5|4.9|4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8|1.8|5.4|9.5|2.1|4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</TotalTime>
  <Words>2171</Words>
  <Application>Microsoft Office PowerPoint</Application>
  <PresentationFormat>Widescreen</PresentationFormat>
  <Paragraphs>190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Schoolbook</vt:lpstr>
      <vt:lpstr>Celestial</vt:lpstr>
      <vt:lpstr>Office Theme</vt:lpstr>
      <vt:lpstr>Multiscale Adaptive Scheduling and Path-Planning for Power-Constrained UAV-Relays via SMDPs</vt:lpstr>
      <vt:lpstr>PowerPoint Presentation</vt:lpstr>
      <vt:lpstr>PowerPoint Presentation</vt:lpstr>
      <vt:lpstr>Questions</vt:lpstr>
      <vt:lpstr>PowerPoint Presentation</vt:lpstr>
      <vt:lpstr>Questions</vt:lpstr>
      <vt:lpstr>PowerPoint Presentation</vt:lpstr>
      <vt:lpstr>State-of-the-art: Drawbacks </vt:lpstr>
      <vt:lpstr>State-of-the-art: Drawbacks</vt:lpstr>
      <vt:lpstr>Our Contributions: Addressing the drawbacks</vt:lpstr>
      <vt:lpstr>Our Contributions: Addressing the drawbacks</vt:lpstr>
      <vt:lpstr>System Model: Deployment</vt:lpstr>
      <vt:lpstr>System Model: Channel</vt:lpstr>
      <vt:lpstr>System Model: Power</vt:lpstr>
      <vt:lpstr>The Single-Agent Specialization</vt:lpstr>
      <vt:lpstr>SMDP Formulation: States &amp;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MAESTRO-X: Distributed Orchestration of Rotary-Wing UAV Relay Swarms via SMDPs</dc:title>
  <dc:creator>Bharath Keshavamurthy</dc:creator>
  <cp:lastModifiedBy>Bharath Keshavamurthy</cp:lastModifiedBy>
  <cp:revision>12</cp:revision>
  <dcterms:created xsi:type="dcterms:W3CDTF">2022-04-12T19:26:14Z</dcterms:created>
  <dcterms:modified xsi:type="dcterms:W3CDTF">2022-09-15T15:24:43Z</dcterms:modified>
</cp:coreProperties>
</file>